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Action1.xml" ContentType="application/vnd.ms-office.inkAction+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ink/inkAction2.xml" ContentType="application/vnd.ms-office.inkAction+xml"/>
  <Override PartName="/ppt/notesSlides/notesSlide5.xml" ContentType="application/vnd.openxmlformats-officedocument.presentationml.notesSlide+xml"/>
  <Override PartName="/ppt/ink/inkAction3.xml" ContentType="application/vnd.ms-office.inkAction+xml"/>
  <Override PartName="/ppt/notesSlides/notesSlide6.xml" ContentType="application/vnd.openxmlformats-officedocument.presentationml.notesSlide+xml"/>
  <Override PartName="/ppt/ink/inkAction4.xml" ContentType="application/vnd.ms-office.inkAction+xml"/>
  <Override PartName="/ppt/ink/inkAction5.xml" ContentType="application/vnd.ms-office.inkAction+xml"/>
  <Override PartName="/ppt/ink/inkAction6.xml" ContentType="application/vnd.ms-office.inkAction+xml"/>
  <Override PartName="/ppt/ink/inkAction7.xml" ContentType="application/vnd.ms-office.inkAction+xml"/>
  <Override PartName="/ppt/ink/inkAction8.xml" ContentType="application/vnd.ms-office.inkAction+xml"/>
  <Override PartName="/ppt/notesSlides/notesSlide7.xml" ContentType="application/vnd.openxmlformats-officedocument.presentationml.notesSlide+xml"/>
  <Override PartName="/ppt/ink/inkAction9.xml" ContentType="application/vnd.ms-office.inkAction+xml"/>
  <Override PartName="/ppt/ink/inkAction10.xml" ContentType="application/vnd.ms-office.inkAction+xml"/>
  <Override PartName="/ppt/ink/inkAction11.xml" ContentType="application/vnd.ms-office.inkAction+xml"/>
  <Override PartName="/ppt/ink/inkAction12.xml" ContentType="application/vnd.ms-office.inkAction+xml"/>
  <Override PartName="/ppt/ink/inkAction13.xml" ContentType="application/vnd.ms-office.inkAction+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7"/>
  </p:notesMasterIdLst>
  <p:sldIdLst>
    <p:sldId id="309" r:id="rId2"/>
    <p:sldId id="310" r:id="rId3"/>
    <p:sldId id="308" r:id="rId4"/>
    <p:sldId id="311" r:id="rId5"/>
    <p:sldId id="322" r:id="rId6"/>
    <p:sldId id="312" r:id="rId7"/>
    <p:sldId id="313" r:id="rId8"/>
    <p:sldId id="323" r:id="rId9"/>
    <p:sldId id="324" r:id="rId10"/>
    <p:sldId id="314" r:id="rId11"/>
    <p:sldId id="315" r:id="rId12"/>
    <p:sldId id="325" r:id="rId13"/>
    <p:sldId id="318" r:id="rId14"/>
    <p:sldId id="326" r:id="rId15"/>
    <p:sldId id="328" r:id="rId16"/>
    <p:sldId id="327" r:id="rId17"/>
    <p:sldId id="329" r:id="rId18"/>
    <p:sldId id="330" r:id="rId19"/>
    <p:sldId id="331" r:id="rId20"/>
    <p:sldId id="332" r:id="rId21"/>
    <p:sldId id="333" r:id="rId22"/>
    <p:sldId id="334" r:id="rId23"/>
    <p:sldId id="320" r:id="rId24"/>
    <p:sldId id="321" r:id="rId25"/>
    <p:sldId id="335" r:id="rId26"/>
  </p:sldIdLst>
  <p:sldSz cx="9144000" cy="5143500" type="screen16x9"/>
  <p:notesSz cx="6858000" cy="9144000"/>
  <p:embeddedFontLst>
    <p:embeddedFont>
      <p:font typeface="Anaheim" panose="020B0604020202020204" charset="0"/>
      <p:regular r:id="rId28"/>
      <p:bold r:id="rId29"/>
    </p:embeddedFont>
    <p:embeddedFont>
      <p:font typeface="Bebas Neue" panose="020B0606020202050201" pitchFamily="34" charset="0"/>
      <p:regular r:id="rId30"/>
    </p:embeddedFont>
    <p:embeddedFont>
      <p:font typeface="Century Gothic" panose="020B0502020202020204" pitchFamily="34" charset="0"/>
      <p:regular r:id="rId31"/>
      <p:bold r:id="rId32"/>
      <p:italic r:id="rId33"/>
      <p:boldItalic r:id="rId34"/>
    </p:embeddedFont>
    <p:embeddedFont>
      <p:font typeface="Comfortaa" panose="020B0604020202020204" charset="0"/>
      <p:regular r:id="rId35"/>
      <p:bold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FBB0F21-DE0D-4AAC-BB09-057D24A3E0A6}" v="150" dt="2024-08-19T15:35:40.455"/>
  </p1510:revLst>
</p1510:revInfo>
</file>

<file path=ppt/tableStyles.xml><?xml version="1.0" encoding="utf-8"?>
<a:tblStyleLst xmlns:a="http://schemas.openxmlformats.org/drawingml/2006/main" def="{1D09E3E7-8E6E-47FD-B183-DA5663310E2B}">
  <a:tblStyle styleId="{1D09E3E7-8E6E-47FD-B183-DA5663310E2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055" autoAdjust="0"/>
  </p:normalViewPr>
  <p:slideViewPr>
    <p:cSldViewPr snapToGrid="0">
      <p:cViewPr varScale="1">
        <p:scale>
          <a:sx n="171" d="100"/>
          <a:sy n="171" d="100"/>
        </p:scale>
        <p:origin x="149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7.fntdata"/><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Swain" userId="43d7ff6e475f4317" providerId="LiveId" clId="{BFBB0F21-DE0D-4AAC-BB09-057D24A3E0A6}"/>
    <pc:docChg chg="undo custSel addSld delSld modSld sldOrd delMainMaster">
      <pc:chgData name="Matthew Swain" userId="43d7ff6e475f4317" providerId="LiveId" clId="{BFBB0F21-DE0D-4AAC-BB09-057D24A3E0A6}" dt="2024-08-19T15:02:06.722" v="11994" actId="20577"/>
      <pc:docMkLst>
        <pc:docMk/>
      </pc:docMkLst>
      <pc:sldChg chg="del">
        <pc:chgData name="Matthew Swain" userId="43d7ff6e475f4317" providerId="LiveId" clId="{BFBB0F21-DE0D-4AAC-BB09-057D24A3E0A6}" dt="2024-08-15T15:09:42.683" v="5" actId="47"/>
        <pc:sldMkLst>
          <pc:docMk/>
          <pc:sldMk cId="0" sldId="256"/>
        </pc:sldMkLst>
      </pc:sldChg>
      <pc:sldChg chg="modSp del">
        <pc:chgData name="Matthew Swain" userId="43d7ff6e475f4317" providerId="LiveId" clId="{BFBB0F21-DE0D-4AAC-BB09-057D24A3E0A6}" dt="2024-08-15T15:43:11.104" v="446" actId="47"/>
        <pc:sldMkLst>
          <pc:docMk/>
          <pc:sldMk cId="0" sldId="257"/>
        </pc:sldMkLst>
        <pc:spChg chg="mod">
          <ac:chgData name="Matthew Swain" userId="43d7ff6e475f4317" providerId="LiveId" clId="{BFBB0F21-DE0D-4AAC-BB09-057D24A3E0A6}" dt="2024-08-15T15:37:17.671" v="209"/>
          <ac:spMkLst>
            <pc:docMk/>
            <pc:sldMk cId="0" sldId="257"/>
            <ac:spMk id="265" creationId="{00000000-0000-0000-0000-000000000000}"/>
          </ac:spMkLst>
        </pc:spChg>
        <pc:spChg chg="mod">
          <ac:chgData name="Matthew Swain" userId="43d7ff6e475f4317" providerId="LiveId" clId="{BFBB0F21-DE0D-4AAC-BB09-057D24A3E0A6}" dt="2024-08-15T15:37:17.671" v="209"/>
          <ac:spMkLst>
            <pc:docMk/>
            <pc:sldMk cId="0" sldId="257"/>
            <ac:spMk id="269" creationId="{00000000-0000-0000-0000-000000000000}"/>
          </ac:spMkLst>
        </pc:spChg>
      </pc:sldChg>
      <pc:sldChg chg="addSp delSp modSp del mod ord">
        <pc:chgData name="Matthew Swain" userId="43d7ff6e475f4317" providerId="LiveId" clId="{BFBB0F21-DE0D-4AAC-BB09-057D24A3E0A6}" dt="2024-08-15T15:43:11.104" v="446" actId="47"/>
        <pc:sldMkLst>
          <pc:docMk/>
          <pc:sldMk cId="0" sldId="258"/>
        </pc:sldMkLst>
        <pc:spChg chg="add del mod">
          <ac:chgData name="Matthew Swain" userId="43d7ff6e475f4317" providerId="LiveId" clId="{BFBB0F21-DE0D-4AAC-BB09-057D24A3E0A6}" dt="2024-08-15T15:37:18.354" v="211" actId="21"/>
          <ac:spMkLst>
            <pc:docMk/>
            <pc:sldMk cId="0" sldId="258"/>
            <ac:spMk id="3" creationId="{154BD46C-6B5F-AA1E-28C2-3C5B746BE4FC}"/>
          </ac:spMkLst>
        </pc:spChg>
        <pc:spChg chg="add del mod">
          <ac:chgData name="Matthew Swain" userId="43d7ff6e475f4317" providerId="LiveId" clId="{BFBB0F21-DE0D-4AAC-BB09-057D24A3E0A6}" dt="2024-08-15T15:37:18.354" v="211" actId="21"/>
          <ac:spMkLst>
            <pc:docMk/>
            <pc:sldMk cId="0" sldId="258"/>
            <ac:spMk id="5" creationId="{6DBB8F94-C0F7-970E-F419-352A6EEEBA0A}"/>
          </ac:spMkLst>
        </pc:spChg>
        <pc:spChg chg="add del mod">
          <ac:chgData name="Matthew Swain" userId="43d7ff6e475f4317" providerId="LiveId" clId="{BFBB0F21-DE0D-4AAC-BB09-057D24A3E0A6}" dt="2024-08-15T15:37:18.354" v="211" actId="21"/>
          <ac:spMkLst>
            <pc:docMk/>
            <pc:sldMk cId="0" sldId="258"/>
            <ac:spMk id="7" creationId="{7465C780-4400-FD3C-4C4E-EF68B076C732}"/>
          </ac:spMkLst>
        </pc:spChg>
        <pc:spChg chg="add del mod">
          <ac:chgData name="Matthew Swain" userId="43d7ff6e475f4317" providerId="LiveId" clId="{BFBB0F21-DE0D-4AAC-BB09-057D24A3E0A6}" dt="2024-08-15T15:37:18.354" v="211" actId="21"/>
          <ac:spMkLst>
            <pc:docMk/>
            <pc:sldMk cId="0" sldId="258"/>
            <ac:spMk id="9" creationId="{5A39CB1C-3403-9DD0-2C9A-8155406B472F}"/>
          </ac:spMkLst>
        </pc:spChg>
        <pc:spChg chg="add del mod">
          <ac:chgData name="Matthew Swain" userId="43d7ff6e475f4317" providerId="LiveId" clId="{BFBB0F21-DE0D-4AAC-BB09-057D24A3E0A6}" dt="2024-08-15T15:37:18.354" v="211" actId="21"/>
          <ac:spMkLst>
            <pc:docMk/>
            <pc:sldMk cId="0" sldId="258"/>
            <ac:spMk id="11" creationId="{0E22FBAF-1EAB-225F-AB41-9EE625EA2602}"/>
          </ac:spMkLst>
        </pc:spChg>
        <pc:spChg chg="add del mod">
          <ac:chgData name="Matthew Swain" userId="43d7ff6e475f4317" providerId="LiveId" clId="{BFBB0F21-DE0D-4AAC-BB09-057D24A3E0A6}" dt="2024-08-15T15:37:18.354" v="211" actId="21"/>
          <ac:spMkLst>
            <pc:docMk/>
            <pc:sldMk cId="0" sldId="258"/>
            <ac:spMk id="13" creationId="{7E53C794-D952-B6C9-9207-D84A17D53D01}"/>
          </ac:spMkLst>
        </pc:spChg>
        <pc:spChg chg="add del mod">
          <ac:chgData name="Matthew Swain" userId="43d7ff6e475f4317" providerId="LiveId" clId="{BFBB0F21-DE0D-4AAC-BB09-057D24A3E0A6}" dt="2024-08-15T15:37:18.354" v="211" actId="21"/>
          <ac:spMkLst>
            <pc:docMk/>
            <pc:sldMk cId="0" sldId="258"/>
            <ac:spMk id="15" creationId="{8BCE689E-8098-83FF-A827-5157A8B30840}"/>
          </ac:spMkLst>
        </pc:spChg>
        <pc:spChg chg="add del mod">
          <ac:chgData name="Matthew Swain" userId="43d7ff6e475f4317" providerId="LiveId" clId="{BFBB0F21-DE0D-4AAC-BB09-057D24A3E0A6}" dt="2024-08-15T15:37:18.354" v="211" actId="21"/>
          <ac:spMkLst>
            <pc:docMk/>
            <pc:sldMk cId="0" sldId="258"/>
            <ac:spMk id="17" creationId="{03F6567A-C671-6384-D30D-AC6F08001C98}"/>
          </ac:spMkLst>
        </pc:spChg>
        <pc:spChg chg="add del mod">
          <ac:chgData name="Matthew Swain" userId="43d7ff6e475f4317" providerId="LiveId" clId="{BFBB0F21-DE0D-4AAC-BB09-057D24A3E0A6}" dt="2024-08-15T15:37:18.354" v="211" actId="21"/>
          <ac:spMkLst>
            <pc:docMk/>
            <pc:sldMk cId="0" sldId="258"/>
            <ac:spMk id="19" creationId="{16A5E932-C4C0-C980-4A5A-CCF2BCDA0669}"/>
          </ac:spMkLst>
        </pc:spChg>
        <pc:spChg chg="add del mod">
          <ac:chgData name="Matthew Swain" userId="43d7ff6e475f4317" providerId="LiveId" clId="{BFBB0F21-DE0D-4AAC-BB09-057D24A3E0A6}" dt="2024-08-15T15:37:18.354" v="211" actId="21"/>
          <ac:spMkLst>
            <pc:docMk/>
            <pc:sldMk cId="0" sldId="258"/>
            <ac:spMk id="21" creationId="{1F77D587-EA95-D869-13C6-D2C14821BCA7}"/>
          </ac:spMkLst>
        </pc:spChg>
        <pc:spChg chg="add del mod">
          <ac:chgData name="Matthew Swain" userId="43d7ff6e475f4317" providerId="LiveId" clId="{BFBB0F21-DE0D-4AAC-BB09-057D24A3E0A6}" dt="2024-08-15T15:37:18.354" v="211" actId="21"/>
          <ac:spMkLst>
            <pc:docMk/>
            <pc:sldMk cId="0" sldId="258"/>
            <ac:spMk id="23" creationId="{C65B4B39-54C5-05AB-E04C-E550276DC12A}"/>
          </ac:spMkLst>
        </pc:spChg>
        <pc:spChg chg="add del mod">
          <ac:chgData name="Matthew Swain" userId="43d7ff6e475f4317" providerId="LiveId" clId="{BFBB0F21-DE0D-4AAC-BB09-057D24A3E0A6}" dt="2024-08-15T15:37:18.354" v="211" actId="21"/>
          <ac:spMkLst>
            <pc:docMk/>
            <pc:sldMk cId="0" sldId="258"/>
            <ac:spMk id="25" creationId="{678CD29F-453E-38EB-1A12-AE80D3B4CFEF}"/>
          </ac:spMkLst>
        </pc:spChg>
        <pc:spChg chg="add del mod">
          <ac:chgData name="Matthew Swain" userId="43d7ff6e475f4317" providerId="LiveId" clId="{BFBB0F21-DE0D-4AAC-BB09-057D24A3E0A6}" dt="2024-08-15T15:37:18.354" v="211" actId="21"/>
          <ac:spMkLst>
            <pc:docMk/>
            <pc:sldMk cId="0" sldId="258"/>
            <ac:spMk id="27" creationId="{1B716E88-58A4-2527-F68D-3D4AC120BA87}"/>
          </ac:spMkLst>
        </pc:spChg>
        <pc:spChg chg="add del mod">
          <ac:chgData name="Matthew Swain" userId="43d7ff6e475f4317" providerId="LiveId" clId="{BFBB0F21-DE0D-4AAC-BB09-057D24A3E0A6}" dt="2024-08-15T15:37:18.354" v="211" actId="21"/>
          <ac:spMkLst>
            <pc:docMk/>
            <pc:sldMk cId="0" sldId="258"/>
            <ac:spMk id="29" creationId="{2C410C51-E745-5C97-D5BC-36454C28FA1F}"/>
          </ac:spMkLst>
        </pc:spChg>
        <pc:spChg chg="add del mod">
          <ac:chgData name="Matthew Swain" userId="43d7ff6e475f4317" providerId="LiveId" clId="{BFBB0F21-DE0D-4AAC-BB09-057D24A3E0A6}" dt="2024-08-15T15:37:18.354" v="211" actId="21"/>
          <ac:spMkLst>
            <pc:docMk/>
            <pc:sldMk cId="0" sldId="258"/>
            <ac:spMk id="31" creationId="{7A508E3E-23FD-F281-9ED0-C87D2A4481FA}"/>
          </ac:spMkLst>
        </pc:spChg>
        <pc:spChg chg="add del mod">
          <ac:chgData name="Matthew Swain" userId="43d7ff6e475f4317" providerId="LiveId" clId="{BFBB0F21-DE0D-4AAC-BB09-057D24A3E0A6}" dt="2024-08-15T15:37:18.354" v="211" actId="21"/>
          <ac:spMkLst>
            <pc:docMk/>
            <pc:sldMk cId="0" sldId="258"/>
            <ac:spMk id="33" creationId="{3CE7C557-9874-072C-1D07-52AD8F9A2BB6}"/>
          </ac:spMkLst>
        </pc:spChg>
        <pc:spChg chg="add del mod">
          <ac:chgData name="Matthew Swain" userId="43d7ff6e475f4317" providerId="LiveId" clId="{BFBB0F21-DE0D-4AAC-BB09-057D24A3E0A6}" dt="2024-08-15T15:37:18.354" v="211" actId="21"/>
          <ac:spMkLst>
            <pc:docMk/>
            <pc:sldMk cId="0" sldId="258"/>
            <ac:spMk id="35" creationId="{BBA6CFB6-73CF-E680-F8B3-753450438BC3}"/>
          </ac:spMkLst>
        </pc:spChg>
        <pc:spChg chg="add del mod">
          <ac:chgData name="Matthew Swain" userId="43d7ff6e475f4317" providerId="LiveId" clId="{BFBB0F21-DE0D-4AAC-BB09-057D24A3E0A6}" dt="2024-08-15T15:37:18.354" v="211" actId="21"/>
          <ac:spMkLst>
            <pc:docMk/>
            <pc:sldMk cId="0" sldId="258"/>
            <ac:spMk id="37" creationId="{1979AE28-D2B9-B9DC-21C9-83E40972974D}"/>
          </ac:spMkLst>
        </pc:spChg>
        <pc:spChg chg="add del mod">
          <ac:chgData name="Matthew Swain" userId="43d7ff6e475f4317" providerId="LiveId" clId="{BFBB0F21-DE0D-4AAC-BB09-057D24A3E0A6}" dt="2024-08-15T15:37:18.354" v="211" actId="21"/>
          <ac:spMkLst>
            <pc:docMk/>
            <pc:sldMk cId="0" sldId="258"/>
            <ac:spMk id="39" creationId="{3825A882-61B3-5964-D46A-24F3E50E9D34}"/>
          </ac:spMkLst>
        </pc:spChg>
        <pc:spChg chg="add del">
          <ac:chgData name="Matthew Swain" userId="43d7ff6e475f4317" providerId="LiveId" clId="{BFBB0F21-DE0D-4AAC-BB09-057D24A3E0A6}" dt="2024-08-15T15:37:18.354" v="211" actId="21"/>
          <ac:spMkLst>
            <pc:docMk/>
            <pc:sldMk cId="0" sldId="258"/>
            <ac:spMk id="274" creationId="{00000000-0000-0000-0000-000000000000}"/>
          </ac:spMkLst>
        </pc:spChg>
        <pc:spChg chg="add del">
          <ac:chgData name="Matthew Swain" userId="43d7ff6e475f4317" providerId="LiveId" clId="{BFBB0F21-DE0D-4AAC-BB09-057D24A3E0A6}" dt="2024-08-15T15:37:18.354" v="211" actId="21"/>
          <ac:spMkLst>
            <pc:docMk/>
            <pc:sldMk cId="0" sldId="258"/>
            <ac:spMk id="275" creationId="{00000000-0000-0000-0000-000000000000}"/>
          </ac:spMkLst>
        </pc:spChg>
        <pc:spChg chg="add del">
          <ac:chgData name="Matthew Swain" userId="43d7ff6e475f4317" providerId="LiveId" clId="{BFBB0F21-DE0D-4AAC-BB09-057D24A3E0A6}" dt="2024-08-15T15:37:18.354" v="211" actId="21"/>
          <ac:spMkLst>
            <pc:docMk/>
            <pc:sldMk cId="0" sldId="258"/>
            <ac:spMk id="276" creationId="{00000000-0000-0000-0000-000000000000}"/>
          </ac:spMkLst>
        </pc:spChg>
        <pc:spChg chg="add del">
          <ac:chgData name="Matthew Swain" userId="43d7ff6e475f4317" providerId="LiveId" clId="{BFBB0F21-DE0D-4AAC-BB09-057D24A3E0A6}" dt="2024-08-15T15:37:18.354" v="211" actId="21"/>
          <ac:spMkLst>
            <pc:docMk/>
            <pc:sldMk cId="0" sldId="258"/>
            <ac:spMk id="277" creationId="{00000000-0000-0000-0000-000000000000}"/>
          </ac:spMkLst>
        </pc:spChg>
        <pc:spChg chg="add del">
          <ac:chgData name="Matthew Swain" userId="43d7ff6e475f4317" providerId="LiveId" clId="{BFBB0F21-DE0D-4AAC-BB09-057D24A3E0A6}" dt="2024-08-15T15:37:18.354" v="211" actId="21"/>
          <ac:spMkLst>
            <pc:docMk/>
            <pc:sldMk cId="0" sldId="258"/>
            <ac:spMk id="278" creationId="{00000000-0000-0000-0000-000000000000}"/>
          </ac:spMkLst>
        </pc:spChg>
        <pc:spChg chg="add del">
          <ac:chgData name="Matthew Swain" userId="43d7ff6e475f4317" providerId="LiveId" clId="{BFBB0F21-DE0D-4AAC-BB09-057D24A3E0A6}" dt="2024-08-15T15:37:18.354" v="211" actId="21"/>
          <ac:spMkLst>
            <pc:docMk/>
            <pc:sldMk cId="0" sldId="258"/>
            <ac:spMk id="279" creationId="{00000000-0000-0000-0000-000000000000}"/>
          </ac:spMkLst>
        </pc:spChg>
        <pc:spChg chg="add del">
          <ac:chgData name="Matthew Swain" userId="43d7ff6e475f4317" providerId="LiveId" clId="{BFBB0F21-DE0D-4AAC-BB09-057D24A3E0A6}" dt="2024-08-15T15:37:18.354" v="211" actId="21"/>
          <ac:spMkLst>
            <pc:docMk/>
            <pc:sldMk cId="0" sldId="258"/>
            <ac:spMk id="280" creationId="{00000000-0000-0000-0000-000000000000}"/>
          </ac:spMkLst>
        </pc:spChg>
        <pc:spChg chg="add del">
          <ac:chgData name="Matthew Swain" userId="43d7ff6e475f4317" providerId="LiveId" clId="{BFBB0F21-DE0D-4AAC-BB09-057D24A3E0A6}" dt="2024-08-15T15:37:18.354" v="211" actId="21"/>
          <ac:spMkLst>
            <pc:docMk/>
            <pc:sldMk cId="0" sldId="258"/>
            <ac:spMk id="281" creationId="{00000000-0000-0000-0000-000000000000}"/>
          </ac:spMkLst>
        </pc:spChg>
        <pc:spChg chg="add del">
          <ac:chgData name="Matthew Swain" userId="43d7ff6e475f4317" providerId="LiveId" clId="{BFBB0F21-DE0D-4AAC-BB09-057D24A3E0A6}" dt="2024-08-15T15:37:18.354" v="211" actId="21"/>
          <ac:spMkLst>
            <pc:docMk/>
            <pc:sldMk cId="0" sldId="258"/>
            <ac:spMk id="282" creationId="{00000000-0000-0000-0000-000000000000}"/>
          </ac:spMkLst>
        </pc:spChg>
        <pc:spChg chg="add del">
          <ac:chgData name="Matthew Swain" userId="43d7ff6e475f4317" providerId="LiveId" clId="{BFBB0F21-DE0D-4AAC-BB09-057D24A3E0A6}" dt="2024-08-15T15:37:18.354" v="211" actId="21"/>
          <ac:spMkLst>
            <pc:docMk/>
            <pc:sldMk cId="0" sldId="258"/>
            <ac:spMk id="283" creationId="{00000000-0000-0000-0000-000000000000}"/>
          </ac:spMkLst>
        </pc:spChg>
        <pc:spChg chg="add del">
          <ac:chgData name="Matthew Swain" userId="43d7ff6e475f4317" providerId="LiveId" clId="{BFBB0F21-DE0D-4AAC-BB09-057D24A3E0A6}" dt="2024-08-15T15:37:18.354" v="211" actId="21"/>
          <ac:spMkLst>
            <pc:docMk/>
            <pc:sldMk cId="0" sldId="258"/>
            <ac:spMk id="284" creationId="{00000000-0000-0000-0000-000000000000}"/>
          </ac:spMkLst>
        </pc:spChg>
        <pc:spChg chg="add del">
          <ac:chgData name="Matthew Swain" userId="43d7ff6e475f4317" providerId="LiveId" clId="{BFBB0F21-DE0D-4AAC-BB09-057D24A3E0A6}" dt="2024-08-15T15:37:18.354" v="211" actId="21"/>
          <ac:spMkLst>
            <pc:docMk/>
            <pc:sldMk cId="0" sldId="258"/>
            <ac:spMk id="285" creationId="{00000000-0000-0000-0000-000000000000}"/>
          </ac:spMkLst>
        </pc:spChg>
        <pc:spChg chg="add del">
          <ac:chgData name="Matthew Swain" userId="43d7ff6e475f4317" providerId="LiveId" clId="{BFBB0F21-DE0D-4AAC-BB09-057D24A3E0A6}" dt="2024-08-15T15:37:18.354" v="211" actId="21"/>
          <ac:spMkLst>
            <pc:docMk/>
            <pc:sldMk cId="0" sldId="258"/>
            <ac:spMk id="286" creationId="{00000000-0000-0000-0000-000000000000}"/>
          </ac:spMkLst>
        </pc:spChg>
        <pc:spChg chg="add del">
          <ac:chgData name="Matthew Swain" userId="43d7ff6e475f4317" providerId="LiveId" clId="{BFBB0F21-DE0D-4AAC-BB09-057D24A3E0A6}" dt="2024-08-15T15:37:18.354" v="211" actId="21"/>
          <ac:spMkLst>
            <pc:docMk/>
            <pc:sldMk cId="0" sldId="258"/>
            <ac:spMk id="287" creationId="{00000000-0000-0000-0000-000000000000}"/>
          </ac:spMkLst>
        </pc:spChg>
        <pc:spChg chg="add del">
          <ac:chgData name="Matthew Swain" userId="43d7ff6e475f4317" providerId="LiveId" clId="{BFBB0F21-DE0D-4AAC-BB09-057D24A3E0A6}" dt="2024-08-15T15:37:18.354" v="211" actId="21"/>
          <ac:spMkLst>
            <pc:docMk/>
            <pc:sldMk cId="0" sldId="258"/>
            <ac:spMk id="288" creationId="{00000000-0000-0000-0000-000000000000}"/>
          </ac:spMkLst>
        </pc:spChg>
        <pc:spChg chg="add del">
          <ac:chgData name="Matthew Swain" userId="43d7ff6e475f4317" providerId="LiveId" clId="{BFBB0F21-DE0D-4AAC-BB09-057D24A3E0A6}" dt="2024-08-15T15:37:18.354" v="211" actId="21"/>
          <ac:spMkLst>
            <pc:docMk/>
            <pc:sldMk cId="0" sldId="258"/>
            <ac:spMk id="289" creationId="{00000000-0000-0000-0000-000000000000}"/>
          </ac:spMkLst>
        </pc:spChg>
        <pc:spChg chg="add del">
          <ac:chgData name="Matthew Swain" userId="43d7ff6e475f4317" providerId="LiveId" clId="{BFBB0F21-DE0D-4AAC-BB09-057D24A3E0A6}" dt="2024-08-15T15:37:18.354" v="211" actId="21"/>
          <ac:spMkLst>
            <pc:docMk/>
            <pc:sldMk cId="0" sldId="258"/>
            <ac:spMk id="290" creationId="{00000000-0000-0000-0000-000000000000}"/>
          </ac:spMkLst>
        </pc:spChg>
        <pc:spChg chg="add del">
          <ac:chgData name="Matthew Swain" userId="43d7ff6e475f4317" providerId="LiveId" clId="{BFBB0F21-DE0D-4AAC-BB09-057D24A3E0A6}" dt="2024-08-15T15:37:18.354" v="211" actId="21"/>
          <ac:spMkLst>
            <pc:docMk/>
            <pc:sldMk cId="0" sldId="258"/>
            <ac:spMk id="291" creationId="{00000000-0000-0000-0000-000000000000}"/>
          </ac:spMkLst>
        </pc:spChg>
        <pc:spChg chg="add del">
          <ac:chgData name="Matthew Swain" userId="43d7ff6e475f4317" providerId="LiveId" clId="{BFBB0F21-DE0D-4AAC-BB09-057D24A3E0A6}" dt="2024-08-15T15:37:18.354" v="211" actId="21"/>
          <ac:spMkLst>
            <pc:docMk/>
            <pc:sldMk cId="0" sldId="258"/>
            <ac:spMk id="292" creationId="{00000000-0000-0000-0000-000000000000}"/>
          </ac:spMkLst>
        </pc:spChg>
      </pc:sldChg>
      <pc:sldChg chg="modSp del modNotes">
        <pc:chgData name="Matthew Swain" userId="43d7ff6e475f4317" providerId="LiveId" clId="{BFBB0F21-DE0D-4AAC-BB09-057D24A3E0A6}" dt="2024-08-15T15:43:11.104" v="446" actId="47"/>
        <pc:sldMkLst>
          <pc:docMk/>
          <pc:sldMk cId="0" sldId="259"/>
        </pc:sldMkLst>
        <pc:spChg chg="mod">
          <ac:chgData name="Matthew Swain" userId="43d7ff6e475f4317" providerId="LiveId" clId="{BFBB0F21-DE0D-4AAC-BB09-057D24A3E0A6}" dt="2024-08-15T15:37:17.671" v="209"/>
          <ac:spMkLst>
            <pc:docMk/>
            <pc:sldMk cId="0" sldId="259"/>
            <ac:spMk id="298" creationId="{00000000-0000-0000-0000-000000000000}"/>
          </ac:spMkLst>
        </pc:spChg>
        <pc:spChg chg="mod">
          <ac:chgData name="Matthew Swain" userId="43d7ff6e475f4317" providerId="LiveId" clId="{BFBB0F21-DE0D-4AAC-BB09-057D24A3E0A6}" dt="2024-08-15T15:37:17.671" v="209"/>
          <ac:spMkLst>
            <pc:docMk/>
            <pc:sldMk cId="0" sldId="259"/>
            <ac:spMk id="299" creationId="{00000000-0000-0000-0000-000000000000}"/>
          </ac:spMkLst>
        </pc:spChg>
      </pc:sldChg>
      <pc:sldChg chg="modSp del modNotes">
        <pc:chgData name="Matthew Swain" userId="43d7ff6e475f4317" providerId="LiveId" clId="{BFBB0F21-DE0D-4AAC-BB09-057D24A3E0A6}" dt="2024-08-15T15:43:11.104" v="446" actId="47"/>
        <pc:sldMkLst>
          <pc:docMk/>
          <pc:sldMk cId="0" sldId="260"/>
        </pc:sldMkLst>
        <pc:spChg chg="mod">
          <ac:chgData name="Matthew Swain" userId="43d7ff6e475f4317" providerId="LiveId" clId="{BFBB0F21-DE0D-4AAC-BB09-057D24A3E0A6}" dt="2024-08-15T15:37:17.671" v="209"/>
          <ac:spMkLst>
            <pc:docMk/>
            <pc:sldMk cId="0" sldId="260"/>
            <ac:spMk id="305" creationId="{00000000-0000-0000-0000-000000000000}"/>
          </ac:spMkLst>
        </pc:spChg>
        <pc:spChg chg="mod">
          <ac:chgData name="Matthew Swain" userId="43d7ff6e475f4317" providerId="LiveId" clId="{BFBB0F21-DE0D-4AAC-BB09-057D24A3E0A6}" dt="2024-08-15T15:37:17.671" v="209"/>
          <ac:spMkLst>
            <pc:docMk/>
            <pc:sldMk cId="0" sldId="260"/>
            <ac:spMk id="306" creationId="{00000000-0000-0000-0000-000000000000}"/>
          </ac:spMkLst>
        </pc:spChg>
      </pc:sldChg>
      <pc:sldChg chg="modSp del modNotes">
        <pc:chgData name="Matthew Swain" userId="43d7ff6e475f4317" providerId="LiveId" clId="{BFBB0F21-DE0D-4AAC-BB09-057D24A3E0A6}" dt="2024-08-15T15:43:11.104" v="446" actId="47"/>
        <pc:sldMkLst>
          <pc:docMk/>
          <pc:sldMk cId="0" sldId="261"/>
        </pc:sldMkLst>
        <pc:spChg chg="mod">
          <ac:chgData name="Matthew Swain" userId="43d7ff6e475f4317" providerId="LiveId" clId="{BFBB0F21-DE0D-4AAC-BB09-057D24A3E0A6}" dt="2024-08-15T15:37:17.671" v="209"/>
          <ac:spMkLst>
            <pc:docMk/>
            <pc:sldMk cId="0" sldId="261"/>
            <ac:spMk id="314" creationId="{00000000-0000-0000-0000-000000000000}"/>
          </ac:spMkLst>
        </pc:spChg>
        <pc:spChg chg="mod">
          <ac:chgData name="Matthew Swain" userId="43d7ff6e475f4317" providerId="LiveId" clId="{BFBB0F21-DE0D-4AAC-BB09-057D24A3E0A6}" dt="2024-08-15T15:37:17.671" v="209"/>
          <ac:spMkLst>
            <pc:docMk/>
            <pc:sldMk cId="0" sldId="261"/>
            <ac:spMk id="315" creationId="{00000000-0000-0000-0000-000000000000}"/>
          </ac:spMkLst>
        </pc:spChg>
        <pc:spChg chg="mod">
          <ac:chgData name="Matthew Swain" userId="43d7ff6e475f4317" providerId="LiveId" clId="{BFBB0F21-DE0D-4AAC-BB09-057D24A3E0A6}" dt="2024-08-15T15:37:17.671" v="209"/>
          <ac:spMkLst>
            <pc:docMk/>
            <pc:sldMk cId="0" sldId="261"/>
            <ac:spMk id="316" creationId="{00000000-0000-0000-0000-000000000000}"/>
          </ac:spMkLst>
        </pc:spChg>
        <pc:spChg chg="mod">
          <ac:chgData name="Matthew Swain" userId="43d7ff6e475f4317" providerId="LiveId" clId="{BFBB0F21-DE0D-4AAC-BB09-057D24A3E0A6}" dt="2024-08-15T15:37:17.671" v="209"/>
          <ac:spMkLst>
            <pc:docMk/>
            <pc:sldMk cId="0" sldId="261"/>
            <ac:spMk id="317" creationId="{00000000-0000-0000-0000-000000000000}"/>
          </ac:spMkLst>
        </pc:spChg>
        <pc:spChg chg="mod">
          <ac:chgData name="Matthew Swain" userId="43d7ff6e475f4317" providerId="LiveId" clId="{BFBB0F21-DE0D-4AAC-BB09-057D24A3E0A6}" dt="2024-08-15T15:37:17.671" v="209"/>
          <ac:spMkLst>
            <pc:docMk/>
            <pc:sldMk cId="0" sldId="261"/>
            <ac:spMk id="318" creationId="{00000000-0000-0000-0000-000000000000}"/>
          </ac:spMkLst>
        </pc:spChg>
        <pc:spChg chg="mod">
          <ac:chgData name="Matthew Swain" userId="43d7ff6e475f4317" providerId="LiveId" clId="{BFBB0F21-DE0D-4AAC-BB09-057D24A3E0A6}" dt="2024-08-15T15:37:17.671" v="209"/>
          <ac:spMkLst>
            <pc:docMk/>
            <pc:sldMk cId="0" sldId="261"/>
            <ac:spMk id="319" creationId="{00000000-0000-0000-0000-000000000000}"/>
          </ac:spMkLst>
        </pc:spChg>
        <pc:spChg chg="mod">
          <ac:chgData name="Matthew Swain" userId="43d7ff6e475f4317" providerId="LiveId" clId="{BFBB0F21-DE0D-4AAC-BB09-057D24A3E0A6}" dt="2024-08-15T15:37:17.671" v="209"/>
          <ac:spMkLst>
            <pc:docMk/>
            <pc:sldMk cId="0" sldId="261"/>
            <ac:spMk id="320" creationId="{00000000-0000-0000-0000-000000000000}"/>
          </ac:spMkLst>
        </pc:spChg>
      </pc:sldChg>
      <pc:sldChg chg="modSp del">
        <pc:chgData name="Matthew Swain" userId="43d7ff6e475f4317" providerId="LiveId" clId="{BFBB0F21-DE0D-4AAC-BB09-057D24A3E0A6}" dt="2024-08-15T15:43:11.104" v="446" actId="47"/>
        <pc:sldMkLst>
          <pc:docMk/>
          <pc:sldMk cId="0" sldId="262"/>
        </pc:sldMkLst>
        <pc:spChg chg="mod">
          <ac:chgData name="Matthew Swain" userId="43d7ff6e475f4317" providerId="LiveId" clId="{BFBB0F21-DE0D-4AAC-BB09-057D24A3E0A6}" dt="2024-08-15T15:37:17.671" v="209"/>
          <ac:spMkLst>
            <pc:docMk/>
            <pc:sldMk cId="0" sldId="262"/>
            <ac:spMk id="340" creationId="{00000000-0000-0000-0000-000000000000}"/>
          </ac:spMkLst>
        </pc:spChg>
        <pc:spChg chg="mod">
          <ac:chgData name="Matthew Swain" userId="43d7ff6e475f4317" providerId="LiveId" clId="{BFBB0F21-DE0D-4AAC-BB09-057D24A3E0A6}" dt="2024-08-15T15:37:17.671" v="209"/>
          <ac:spMkLst>
            <pc:docMk/>
            <pc:sldMk cId="0" sldId="262"/>
            <ac:spMk id="341" creationId="{00000000-0000-0000-0000-000000000000}"/>
          </ac:spMkLst>
        </pc:spChg>
        <pc:spChg chg="mod">
          <ac:chgData name="Matthew Swain" userId="43d7ff6e475f4317" providerId="LiveId" clId="{BFBB0F21-DE0D-4AAC-BB09-057D24A3E0A6}" dt="2024-08-15T15:37:17.671" v="209"/>
          <ac:spMkLst>
            <pc:docMk/>
            <pc:sldMk cId="0" sldId="262"/>
            <ac:spMk id="342" creationId="{00000000-0000-0000-0000-000000000000}"/>
          </ac:spMkLst>
        </pc:spChg>
      </pc:sldChg>
      <pc:sldChg chg="modSp del modNotes">
        <pc:chgData name="Matthew Swain" userId="43d7ff6e475f4317" providerId="LiveId" clId="{BFBB0F21-DE0D-4AAC-BB09-057D24A3E0A6}" dt="2024-08-15T15:43:11.104" v="446" actId="47"/>
        <pc:sldMkLst>
          <pc:docMk/>
          <pc:sldMk cId="0" sldId="263"/>
        </pc:sldMkLst>
        <pc:spChg chg="mod">
          <ac:chgData name="Matthew Swain" userId="43d7ff6e475f4317" providerId="LiveId" clId="{BFBB0F21-DE0D-4AAC-BB09-057D24A3E0A6}" dt="2024-08-15T15:37:17.671" v="209"/>
          <ac:spMkLst>
            <pc:docMk/>
            <pc:sldMk cId="0" sldId="263"/>
            <ac:spMk id="347" creationId="{00000000-0000-0000-0000-000000000000}"/>
          </ac:spMkLst>
        </pc:spChg>
        <pc:spChg chg="mod">
          <ac:chgData name="Matthew Swain" userId="43d7ff6e475f4317" providerId="LiveId" clId="{BFBB0F21-DE0D-4AAC-BB09-057D24A3E0A6}" dt="2024-08-15T15:37:17.671" v="209"/>
          <ac:spMkLst>
            <pc:docMk/>
            <pc:sldMk cId="0" sldId="263"/>
            <ac:spMk id="348" creationId="{00000000-0000-0000-0000-000000000000}"/>
          </ac:spMkLst>
        </pc:spChg>
        <pc:spChg chg="mod">
          <ac:chgData name="Matthew Swain" userId="43d7ff6e475f4317" providerId="LiveId" clId="{BFBB0F21-DE0D-4AAC-BB09-057D24A3E0A6}" dt="2024-08-15T15:37:17.671" v="209"/>
          <ac:spMkLst>
            <pc:docMk/>
            <pc:sldMk cId="0" sldId="263"/>
            <ac:spMk id="349" creationId="{00000000-0000-0000-0000-000000000000}"/>
          </ac:spMkLst>
        </pc:spChg>
        <pc:spChg chg="mod">
          <ac:chgData name="Matthew Swain" userId="43d7ff6e475f4317" providerId="LiveId" clId="{BFBB0F21-DE0D-4AAC-BB09-057D24A3E0A6}" dt="2024-08-15T15:37:17.671" v="209"/>
          <ac:spMkLst>
            <pc:docMk/>
            <pc:sldMk cId="0" sldId="263"/>
            <ac:spMk id="350" creationId="{00000000-0000-0000-0000-000000000000}"/>
          </ac:spMkLst>
        </pc:spChg>
        <pc:spChg chg="mod">
          <ac:chgData name="Matthew Swain" userId="43d7ff6e475f4317" providerId="LiveId" clId="{BFBB0F21-DE0D-4AAC-BB09-057D24A3E0A6}" dt="2024-08-15T15:37:17.671" v="209"/>
          <ac:spMkLst>
            <pc:docMk/>
            <pc:sldMk cId="0" sldId="263"/>
            <ac:spMk id="351" creationId="{00000000-0000-0000-0000-000000000000}"/>
          </ac:spMkLst>
        </pc:spChg>
        <pc:spChg chg="mod">
          <ac:chgData name="Matthew Swain" userId="43d7ff6e475f4317" providerId="LiveId" clId="{BFBB0F21-DE0D-4AAC-BB09-057D24A3E0A6}" dt="2024-08-15T15:37:17.671" v="209"/>
          <ac:spMkLst>
            <pc:docMk/>
            <pc:sldMk cId="0" sldId="263"/>
            <ac:spMk id="352" creationId="{00000000-0000-0000-0000-000000000000}"/>
          </ac:spMkLst>
        </pc:spChg>
        <pc:spChg chg="mod">
          <ac:chgData name="Matthew Swain" userId="43d7ff6e475f4317" providerId="LiveId" clId="{BFBB0F21-DE0D-4AAC-BB09-057D24A3E0A6}" dt="2024-08-15T15:37:17.671" v="209"/>
          <ac:spMkLst>
            <pc:docMk/>
            <pc:sldMk cId="0" sldId="263"/>
            <ac:spMk id="353" creationId="{00000000-0000-0000-0000-000000000000}"/>
          </ac:spMkLst>
        </pc:spChg>
      </pc:sldChg>
      <pc:sldChg chg="modSp del modNotes">
        <pc:chgData name="Matthew Swain" userId="43d7ff6e475f4317" providerId="LiveId" clId="{BFBB0F21-DE0D-4AAC-BB09-057D24A3E0A6}" dt="2024-08-15T15:43:11.104" v="446" actId="47"/>
        <pc:sldMkLst>
          <pc:docMk/>
          <pc:sldMk cId="0" sldId="264"/>
        </pc:sldMkLst>
        <pc:spChg chg="mod">
          <ac:chgData name="Matthew Swain" userId="43d7ff6e475f4317" providerId="LiveId" clId="{BFBB0F21-DE0D-4AAC-BB09-057D24A3E0A6}" dt="2024-08-15T15:37:17.671" v="209"/>
          <ac:spMkLst>
            <pc:docMk/>
            <pc:sldMk cId="0" sldId="264"/>
            <ac:spMk id="377" creationId="{00000000-0000-0000-0000-000000000000}"/>
          </ac:spMkLst>
        </pc:spChg>
        <pc:spChg chg="mod">
          <ac:chgData name="Matthew Swain" userId="43d7ff6e475f4317" providerId="LiveId" clId="{BFBB0F21-DE0D-4AAC-BB09-057D24A3E0A6}" dt="2024-08-15T15:37:17.671" v="209"/>
          <ac:spMkLst>
            <pc:docMk/>
            <pc:sldMk cId="0" sldId="264"/>
            <ac:spMk id="399" creationId="{00000000-0000-0000-0000-000000000000}"/>
          </ac:spMkLst>
        </pc:spChg>
        <pc:spChg chg="mod">
          <ac:chgData name="Matthew Swain" userId="43d7ff6e475f4317" providerId="LiveId" clId="{BFBB0F21-DE0D-4AAC-BB09-057D24A3E0A6}" dt="2024-08-15T15:37:17.671" v="209"/>
          <ac:spMkLst>
            <pc:docMk/>
            <pc:sldMk cId="0" sldId="264"/>
            <ac:spMk id="400" creationId="{00000000-0000-0000-0000-000000000000}"/>
          </ac:spMkLst>
        </pc:spChg>
        <pc:spChg chg="mod">
          <ac:chgData name="Matthew Swain" userId="43d7ff6e475f4317" providerId="LiveId" clId="{BFBB0F21-DE0D-4AAC-BB09-057D24A3E0A6}" dt="2024-08-15T15:37:17.671" v="209"/>
          <ac:spMkLst>
            <pc:docMk/>
            <pc:sldMk cId="0" sldId="264"/>
            <ac:spMk id="401" creationId="{00000000-0000-0000-0000-000000000000}"/>
          </ac:spMkLst>
        </pc:spChg>
        <pc:spChg chg="mod">
          <ac:chgData name="Matthew Swain" userId="43d7ff6e475f4317" providerId="LiveId" clId="{BFBB0F21-DE0D-4AAC-BB09-057D24A3E0A6}" dt="2024-08-15T15:37:17.671" v="209"/>
          <ac:spMkLst>
            <pc:docMk/>
            <pc:sldMk cId="0" sldId="264"/>
            <ac:spMk id="402" creationId="{00000000-0000-0000-0000-000000000000}"/>
          </ac:spMkLst>
        </pc:spChg>
        <pc:spChg chg="mod">
          <ac:chgData name="Matthew Swain" userId="43d7ff6e475f4317" providerId="LiveId" clId="{BFBB0F21-DE0D-4AAC-BB09-057D24A3E0A6}" dt="2024-08-15T15:37:17.671" v="209"/>
          <ac:spMkLst>
            <pc:docMk/>
            <pc:sldMk cId="0" sldId="264"/>
            <ac:spMk id="403" creationId="{00000000-0000-0000-0000-000000000000}"/>
          </ac:spMkLst>
        </pc:spChg>
        <pc:spChg chg="mod">
          <ac:chgData name="Matthew Swain" userId="43d7ff6e475f4317" providerId="LiveId" clId="{BFBB0F21-DE0D-4AAC-BB09-057D24A3E0A6}" dt="2024-08-15T15:37:17.671" v="209"/>
          <ac:spMkLst>
            <pc:docMk/>
            <pc:sldMk cId="0" sldId="264"/>
            <ac:spMk id="404" creationId="{00000000-0000-0000-0000-000000000000}"/>
          </ac:spMkLst>
        </pc:spChg>
        <pc:spChg chg="mod">
          <ac:chgData name="Matthew Swain" userId="43d7ff6e475f4317" providerId="LiveId" clId="{BFBB0F21-DE0D-4AAC-BB09-057D24A3E0A6}" dt="2024-08-15T15:37:17.671" v="209"/>
          <ac:spMkLst>
            <pc:docMk/>
            <pc:sldMk cId="0" sldId="264"/>
            <ac:spMk id="405" creationId="{00000000-0000-0000-0000-000000000000}"/>
          </ac:spMkLst>
        </pc:spChg>
        <pc:spChg chg="mod">
          <ac:chgData name="Matthew Swain" userId="43d7ff6e475f4317" providerId="LiveId" clId="{BFBB0F21-DE0D-4AAC-BB09-057D24A3E0A6}" dt="2024-08-15T15:37:17.671" v="209"/>
          <ac:spMkLst>
            <pc:docMk/>
            <pc:sldMk cId="0" sldId="264"/>
            <ac:spMk id="406" creationId="{00000000-0000-0000-0000-000000000000}"/>
          </ac:spMkLst>
        </pc:spChg>
      </pc:sldChg>
      <pc:sldChg chg="modSp del modNotes">
        <pc:chgData name="Matthew Swain" userId="43d7ff6e475f4317" providerId="LiveId" clId="{BFBB0F21-DE0D-4AAC-BB09-057D24A3E0A6}" dt="2024-08-15T15:43:11.104" v="446" actId="47"/>
        <pc:sldMkLst>
          <pc:docMk/>
          <pc:sldMk cId="0" sldId="265"/>
        </pc:sldMkLst>
        <pc:spChg chg="mod">
          <ac:chgData name="Matthew Swain" userId="43d7ff6e475f4317" providerId="LiveId" clId="{BFBB0F21-DE0D-4AAC-BB09-057D24A3E0A6}" dt="2024-08-15T15:37:17.671" v="209"/>
          <ac:spMkLst>
            <pc:docMk/>
            <pc:sldMk cId="0" sldId="265"/>
            <ac:spMk id="415" creationId="{00000000-0000-0000-0000-000000000000}"/>
          </ac:spMkLst>
        </pc:spChg>
        <pc:spChg chg="mod">
          <ac:chgData name="Matthew Swain" userId="43d7ff6e475f4317" providerId="LiveId" clId="{BFBB0F21-DE0D-4AAC-BB09-057D24A3E0A6}" dt="2024-08-15T15:37:17.671" v="209"/>
          <ac:spMkLst>
            <pc:docMk/>
            <pc:sldMk cId="0" sldId="265"/>
            <ac:spMk id="416" creationId="{00000000-0000-0000-0000-000000000000}"/>
          </ac:spMkLst>
        </pc:spChg>
        <pc:spChg chg="mod">
          <ac:chgData name="Matthew Swain" userId="43d7ff6e475f4317" providerId="LiveId" clId="{BFBB0F21-DE0D-4AAC-BB09-057D24A3E0A6}" dt="2024-08-15T15:37:17.671" v="209"/>
          <ac:spMkLst>
            <pc:docMk/>
            <pc:sldMk cId="0" sldId="265"/>
            <ac:spMk id="417" creationId="{00000000-0000-0000-0000-000000000000}"/>
          </ac:spMkLst>
        </pc:spChg>
        <pc:spChg chg="mod">
          <ac:chgData name="Matthew Swain" userId="43d7ff6e475f4317" providerId="LiveId" clId="{BFBB0F21-DE0D-4AAC-BB09-057D24A3E0A6}" dt="2024-08-15T15:37:17.671" v="209"/>
          <ac:spMkLst>
            <pc:docMk/>
            <pc:sldMk cId="0" sldId="265"/>
            <ac:spMk id="418" creationId="{00000000-0000-0000-0000-000000000000}"/>
          </ac:spMkLst>
        </pc:spChg>
        <pc:spChg chg="mod">
          <ac:chgData name="Matthew Swain" userId="43d7ff6e475f4317" providerId="LiveId" clId="{BFBB0F21-DE0D-4AAC-BB09-057D24A3E0A6}" dt="2024-08-15T15:37:17.671" v="209"/>
          <ac:spMkLst>
            <pc:docMk/>
            <pc:sldMk cId="0" sldId="265"/>
            <ac:spMk id="419" creationId="{00000000-0000-0000-0000-000000000000}"/>
          </ac:spMkLst>
        </pc:spChg>
        <pc:spChg chg="mod">
          <ac:chgData name="Matthew Swain" userId="43d7ff6e475f4317" providerId="LiveId" clId="{BFBB0F21-DE0D-4AAC-BB09-057D24A3E0A6}" dt="2024-08-15T15:37:17.671" v="209"/>
          <ac:spMkLst>
            <pc:docMk/>
            <pc:sldMk cId="0" sldId="265"/>
            <ac:spMk id="420" creationId="{00000000-0000-0000-0000-000000000000}"/>
          </ac:spMkLst>
        </pc:spChg>
        <pc:spChg chg="mod">
          <ac:chgData name="Matthew Swain" userId="43d7ff6e475f4317" providerId="LiveId" clId="{BFBB0F21-DE0D-4AAC-BB09-057D24A3E0A6}" dt="2024-08-15T15:37:17.671" v="209"/>
          <ac:spMkLst>
            <pc:docMk/>
            <pc:sldMk cId="0" sldId="265"/>
            <ac:spMk id="421" creationId="{00000000-0000-0000-0000-000000000000}"/>
          </ac:spMkLst>
        </pc:spChg>
      </pc:sldChg>
      <pc:sldChg chg="modSp del modNotes">
        <pc:chgData name="Matthew Swain" userId="43d7ff6e475f4317" providerId="LiveId" clId="{BFBB0F21-DE0D-4AAC-BB09-057D24A3E0A6}" dt="2024-08-15T15:43:11.104" v="446" actId="47"/>
        <pc:sldMkLst>
          <pc:docMk/>
          <pc:sldMk cId="0" sldId="266"/>
        </pc:sldMkLst>
        <pc:spChg chg="mod">
          <ac:chgData name="Matthew Swain" userId="43d7ff6e475f4317" providerId="LiveId" clId="{BFBB0F21-DE0D-4AAC-BB09-057D24A3E0A6}" dt="2024-08-15T15:37:17.671" v="209"/>
          <ac:spMkLst>
            <pc:docMk/>
            <pc:sldMk cId="0" sldId="266"/>
            <ac:spMk id="431" creationId="{00000000-0000-0000-0000-000000000000}"/>
          </ac:spMkLst>
        </pc:spChg>
      </pc:sldChg>
      <pc:sldChg chg="modSp del modNotes">
        <pc:chgData name="Matthew Swain" userId="43d7ff6e475f4317" providerId="LiveId" clId="{BFBB0F21-DE0D-4AAC-BB09-057D24A3E0A6}" dt="2024-08-15T15:43:11.104" v="446" actId="47"/>
        <pc:sldMkLst>
          <pc:docMk/>
          <pc:sldMk cId="0" sldId="267"/>
        </pc:sldMkLst>
        <pc:spChg chg="mod">
          <ac:chgData name="Matthew Swain" userId="43d7ff6e475f4317" providerId="LiveId" clId="{BFBB0F21-DE0D-4AAC-BB09-057D24A3E0A6}" dt="2024-08-15T15:37:17.671" v="209"/>
          <ac:spMkLst>
            <pc:docMk/>
            <pc:sldMk cId="0" sldId="267"/>
            <ac:spMk id="488" creationId="{00000000-0000-0000-0000-000000000000}"/>
          </ac:spMkLst>
        </pc:spChg>
      </pc:sldChg>
      <pc:sldChg chg="modSp del modNotes">
        <pc:chgData name="Matthew Swain" userId="43d7ff6e475f4317" providerId="LiveId" clId="{BFBB0F21-DE0D-4AAC-BB09-057D24A3E0A6}" dt="2024-08-15T15:43:11.104" v="446" actId="47"/>
        <pc:sldMkLst>
          <pc:docMk/>
          <pc:sldMk cId="0" sldId="268"/>
        </pc:sldMkLst>
        <pc:spChg chg="mod">
          <ac:chgData name="Matthew Swain" userId="43d7ff6e475f4317" providerId="LiveId" clId="{BFBB0F21-DE0D-4AAC-BB09-057D24A3E0A6}" dt="2024-08-15T15:37:17.671" v="209"/>
          <ac:spMkLst>
            <pc:docMk/>
            <pc:sldMk cId="0" sldId="268"/>
            <ac:spMk id="499" creationId="{00000000-0000-0000-0000-000000000000}"/>
          </ac:spMkLst>
        </pc:spChg>
        <pc:spChg chg="mod">
          <ac:chgData name="Matthew Swain" userId="43d7ff6e475f4317" providerId="LiveId" clId="{BFBB0F21-DE0D-4AAC-BB09-057D24A3E0A6}" dt="2024-08-15T15:37:17.671" v="209"/>
          <ac:spMkLst>
            <pc:docMk/>
            <pc:sldMk cId="0" sldId="268"/>
            <ac:spMk id="500" creationId="{00000000-0000-0000-0000-000000000000}"/>
          </ac:spMkLst>
        </pc:spChg>
        <pc:spChg chg="mod">
          <ac:chgData name="Matthew Swain" userId="43d7ff6e475f4317" providerId="LiveId" clId="{BFBB0F21-DE0D-4AAC-BB09-057D24A3E0A6}" dt="2024-08-15T15:37:17.671" v="209"/>
          <ac:spMkLst>
            <pc:docMk/>
            <pc:sldMk cId="0" sldId="268"/>
            <ac:spMk id="501" creationId="{00000000-0000-0000-0000-000000000000}"/>
          </ac:spMkLst>
        </pc:spChg>
      </pc:sldChg>
      <pc:sldChg chg="modSp del modNotes">
        <pc:chgData name="Matthew Swain" userId="43d7ff6e475f4317" providerId="LiveId" clId="{BFBB0F21-DE0D-4AAC-BB09-057D24A3E0A6}" dt="2024-08-15T15:43:11.104" v="446" actId="47"/>
        <pc:sldMkLst>
          <pc:docMk/>
          <pc:sldMk cId="0" sldId="269"/>
        </pc:sldMkLst>
        <pc:spChg chg="mod">
          <ac:chgData name="Matthew Swain" userId="43d7ff6e475f4317" providerId="LiveId" clId="{BFBB0F21-DE0D-4AAC-BB09-057D24A3E0A6}" dt="2024-08-15T15:37:17.671" v="209"/>
          <ac:spMkLst>
            <pc:docMk/>
            <pc:sldMk cId="0" sldId="269"/>
            <ac:spMk id="506" creationId="{00000000-0000-0000-0000-000000000000}"/>
          </ac:spMkLst>
        </pc:spChg>
        <pc:spChg chg="mod">
          <ac:chgData name="Matthew Swain" userId="43d7ff6e475f4317" providerId="LiveId" clId="{BFBB0F21-DE0D-4AAC-BB09-057D24A3E0A6}" dt="2024-08-15T15:37:17.671" v="209"/>
          <ac:spMkLst>
            <pc:docMk/>
            <pc:sldMk cId="0" sldId="269"/>
            <ac:spMk id="508" creationId="{00000000-0000-0000-0000-000000000000}"/>
          </ac:spMkLst>
        </pc:spChg>
        <pc:spChg chg="mod">
          <ac:chgData name="Matthew Swain" userId="43d7ff6e475f4317" providerId="LiveId" clId="{BFBB0F21-DE0D-4AAC-BB09-057D24A3E0A6}" dt="2024-08-15T15:37:17.671" v="209"/>
          <ac:spMkLst>
            <pc:docMk/>
            <pc:sldMk cId="0" sldId="269"/>
            <ac:spMk id="509" creationId="{00000000-0000-0000-0000-000000000000}"/>
          </ac:spMkLst>
        </pc:spChg>
        <pc:spChg chg="mod">
          <ac:chgData name="Matthew Swain" userId="43d7ff6e475f4317" providerId="LiveId" clId="{BFBB0F21-DE0D-4AAC-BB09-057D24A3E0A6}" dt="2024-08-15T15:37:17.671" v="209"/>
          <ac:spMkLst>
            <pc:docMk/>
            <pc:sldMk cId="0" sldId="269"/>
            <ac:spMk id="510" creationId="{00000000-0000-0000-0000-000000000000}"/>
          </ac:spMkLst>
        </pc:spChg>
        <pc:spChg chg="mod">
          <ac:chgData name="Matthew Swain" userId="43d7ff6e475f4317" providerId="LiveId" clId="{BFBB0F21-DE0D-4AAC-BB09-057D24A3E0A6}" dt="2024-08-15T15:37:17.671" v="209"/>
          <ac:spMkLst>
            <pc:docMk/>
            <pc:sldMk cId="0" sldId="269"/>
            <ac:spMk id="511" creationId="{00000000-0000-0000-0000-000000000000}"/>
          </ac:spMkLst>
        </pc:spChg>
        <pc:spChg chg="mod">
          <ac:chgData name="Matthew Swain" userId="43d7ff6e475f4317" providerId="LiveId" clId="{BFBB0F21-DE0D-4AAC-BB09-057D24A3E0A6}" dt="2024-08-15T15:37:17.671" v="209"/>
          <ac:spMkLst>
            <pc:docMk/>
            <pc:sldMk cId="0" sldId="269"/>
            <ac:spMk id="512" creationId="{00000000-0000-0000-0000-000000000000}"/>
          </ac:spMkLst>
        </pc:spChg>
        <pc:spChg chg="mod">
          <ac:chgData name="Matthew Swain" userId="43d7ff6e475f4317" providerId="LiveId" clId="{BFBB0F21-DE0D-4AAC-BB09-057D24A3E0A6}" dt="2024-08-15T15:37:17.671" v="209"/>
          <ac:spMkLst>
            <pc:docMk/>
            <pc:sldMk cId="0" sldId="269"/>
            <ac:spMk id="513" creationId="{00000000-0000-0000-0000-000000000000}"/>
          </ac:spMkLst>
        </pc:spChg>
      </pc:sldChg>
      <pc:sldChg chg="modSp del modNotes">
        <pc:chgData name="Matthew Swain" userId="43d7ff6e475f4317" providerId="LiveId" clId="{BFBB0F21-DE0D-4AAC-BB09-057D24A3E0A6}" dt="2024-08-15T15:43:11.104" v="446" actId="47"/>
        <pc:sldMkLst>
          <pc:docMk/>
          <pc:sldMk cId="0" sldId="270"/>
        </pc:sldMkLst>
        <pc:spChg chg="mod">
          <ac:chgData name="Matthew Swain" userId="43d7ff6e475f4317" providerId="LiveId" clId="{BFBB0F21-DE0D-4AAC-BB09-057D24A3E0A6}" dt="2024-08-15T15:37:17.671" v="209"/>
          <ac:spMkLst>
            <pc:docMk/>
            <pc:sldMk cId="0" sldId="270"/>
            <ac:spMk id="522" creationId="{00000000-0000-0000-0000-000000000000}"/>
          </ac:spMkLst>
        </pc:spChg>
        <pc:spChg chg="mod">
          <ac:chgData name="Matthew Swain" userId="43d7ff6e475f4317" providerId="LiveId" clId="{BFBB0F21-DE0D-4AAC-BB09-057D24A3E0A6}" dt="2024-08-15T15:37:17.671" v="209"/>
          <ac:spMkLst>
            <pc:docMk/>
            <pc:sldMk cId="0" sldId="270"/>
            <ac:spMk id="530" creationId="{00000000-0000-0000-0000-000000000000}"/>
          </ac:spMkLst>
        </pc:spChg>
        <pc:spChg chg="mod">
          <ac:chgData name="Matthew Swain" userId="43d7ff6e475f4317" providerId="LiveId" clId="{BFBB0F21-DE0D-4AAC-BB09-057D24A3E0A6}" dt="2024-08-15T15:37:17.671" v="209"/>
          <ac:spMkLst>
            <pc:docMk/>
            <pc:sldMk cId="0" sldId="270"/>
            <ac:spMk id="531" creationId="{00000000-0000-0000-0000-000000000000}"/>
          </ac:spMkLst>
        </pc:spChg>
        <pc:spChg chg="mod">
          <ac:chgData name="Matthew Swain" userId="43d7ff6e475f4317" providerId="LiveId" clId="{BFBB0F21-DE0D-4AAC-BB09-057D24A3E0A6}" dt="2024-08-15T15:37:17.671" v="209"/>
          <ac:spMkLst>
            <pc:docMk/>
            <pc:sldMk cId="0" sldId="270"/>
            <ac:spMk id="532" creationId="{00000000-0000-0000-0000-000000000000}"/>
          </ac:spMkLst>
        </pc:spChg>
        <pc:spChg chg="mod">
          <ac:chgData name="Matthew Swain" userId="43d7ff6e475f4317" providerId="LiveId" clId="{BFBB0F21-DE0D-4AAC-BB09-057D24A3E0A6}" dt="2024-08-15T15:37:17.671" v="209"/>
          <ac:spMkLst>
            <pc:docMk/>
            <pc:sldMk cId="0" sldId="270"/>
            <ac:spMk id="533" creationId="{00000000-0000-0000-0000-000000000000}"/>
          </ac:spMkLst>
        </pc:spChg>
        <pc:spChg chg="mod">
          <ac:chgData name="Matthew Swain" userId="43d7ff6e475f4317" providerId="LiveId" clId="{BFBB0F21-DE0D-4AAC-BB09-057D24A3E0A6}" dt="2024-08-15T15:37:17.671" v="209"/>
          <ac:spMkLst>
            <pc:docMk/>
            <pc:sldMk cId="0" sldId="270"/>
            <ac:spMk id="534" creationId="{00000000-0000-0000-0000-000000000000}"/>
          </ac:spMkLst>
        </pc:spChg>
        <pc:spChg chg="mod">
          <ac:chgData name="Matthew Swain" userId="43d7ff6e475f4317" providerId="LiveId" clId="{BFBB0F21-DE0D-4AAC-BB09-057D24A3E0A6}" dt="2024-08-15T15:37:17.671" v="209"/>
          <ac:spMkLst>
            <pc:docMk/>
            <pc:sldMk cId="0" sldId="270"/>
            <ac:spMk id="535" creationId="{00000000-0000-0000-0000-000000000000}"/>
          </ac:spMkLst>
        </pc:spChg>
        <pc:spChg chg="mod">
          <ac:chgData name="Matthew Swain" userId="43d7ff6e475f4317" providerId="LiveId" clId="{BFBB0F21-DE0D-4AAC-BB09-057D24A3E0A6}" dt="2024-08-15T15:37:17.671" v="209"/>
          <ac:spMkLst>
            <pc:docMk/>
            <pc:sldMk cId="0" sldId="270"/>
            <ac:spMk id="536" creationId="{00000000-0000-0000-0000-000000000000}"/>
          </ac:spMkLst>
        </pc:spChg>
        <pc:spChg chg="mod">
          <ac:chgData name="Matthew Swain" userId="43d7ff6e475f4317" providerId="LiveId" clId="{BFBB0F21-DE0D-4AAC-BB09-057D24A3E0A6}" dt="2024-08-15T15:37:17.671" v="209"/>
          <ac:spMkLst>
            <pc:docMk/>
            <pc:sldMk cId="0" sldId="270"/>
            <ac:spMk id="537" creationId="{00000000-0000-0000-0000-000000000000}"/>
          </ac:spMkLst>
        </pc:spChg>
      </pc:sldChg>
      <pc:sldChg chg="modSp del modNotes">
        <pc:chgData name="Matthew Swain" userId="43d7ff6e475f4317" providerId="LiveId" clId="{BFBB0F21-DE0D-4AAC-BB09-057D24A3E0A6}" dt="2024-08-15T15:43:11.104" v="446" actId="47"/>
        <pc:sldMkLst>
          <pc:docMk/>
          <pc:sldMk cId="0" sldId="271"/>
        </pc:sldMkLst>
        <pc:spChg chg="mod">
          <ac:chgData name="Matthew Swain" userId="43d7ff6e475f4317" providerId="LiveId" clId="{BFBB0F21-DE0D-4AAC-BB09-057D24A3E0A6}" dt="2024-08-15T15:37:17.671" v="209"/>
          <ac:spMkLst>
            <pc:docMk/>
            <pc:sldMk cId="0" sldId="271"/>
            <ac:spMk id="542" creationId="{00000000-0000-0000-0000-000000000000}"/>
          </ac:spMkLst>
        </pc:spChg>
        <pc:spChg chg="mod">
          <ac:chgData name="Matthew Swain" userId="43d7ff6e475f4317" providerId="LiveId" clId="{BFBB0F21-DE0D-4AAC-BB09-057D24A3E0A6}" dt="2024-08-15T15:37:17.671" v="209"/>
          <ac:spMkLst>
            <pc:docMk/>
            <pc:sldMk cId="0" sldId="271"/>
            <ac:spMk id="543" creationId="{00000000-0000-0000-0000-000000000000}"/>
          </ac:spMkLst>
        </pc:spChg>
        <pc:spChg chg="mod">
          <ac:chgData name="Matthew Swain" userId="43d7ff6e475f4317" providerId="LiveId" clId="{BFBB0F21-DE0D-4AAC-BB09-057D24A3E0A6}" dt="2024-08-15T15:37:17.671" v="209"/>
          <ac:spMkLst>
            <pc:docMk/>
            <pc:sldMk cId="0" sldId="271"/>
            <ac:spMk id="544" creationId="{00000000-0000-0000-0000-000000000000}"/>
          </ac:spMkLst>
        </pc:spChg>
        <pc:spChg chg="mod">
          <ac:chgData name="Matthew Swain" userId="43d7ff6e475f4317" providerId="LiveId" clId="{BFBB0F21-DE0D-4AAC-BB09-057D24A3E0A6}" dt="2024-08-15T15:37:17.671" v="209"/>
          <ac:spMkLst>
            <pc:docMk/>
            <pc:sldMk cId="0" sldId="271"/>
            <ac:spMk id="545" creationId="{00000000-0000-0000-0000-000000000000}"/>
          </ac:spMkLst>
        </pc:spChg>
        <pc:spChg chg="mod">
          <ac:chgData name="Matthew Swain" userId="43d7ff6e475f4317" providerId="LiveId" clId="{BFBB0F21-DE0D-4AAC-BB09-057D24A3E0A6}" dt="2024-08-15T15:37:17.671" v="209"/>
          <ac:spMkLst>
            <pc:docMk/>
            <pc:sldMk cId="0" sldId="271"/>
            <ac:spMk id="546" creationId="{00000000-0000-0000-0000-000000000000}"/>
          </ac:spMkLst>
        </pc:spChg>
        <pc:spChg chg="mod">
          <ac:chgData name="Matthew Swain" userId="43d7ff6e475f4317" providerId="LiveId" clId="{BFBB0F21-DE0D-4AAC-BB09-057D24A3E0A6}" dt="2024-08-15T15:37:17.671" v="209"/>
          <ac:spMkLst>
            <pc:docMk/>
            <pc:sldMk cId="0" sldId="271"/>
            <ac:spMk id="547" creationId="{00000000-0000-0000-0000-000000000000}"/>
          </ac:spMkLst>
        </pc:spChg>
        <pc:spChg chg="mod">
          <ac:chgData name="Matthew Swain" userId="43d7ff6e475f4317" providerId="LiveId" clId="{BFBB0F21-DE0D-4AAC-BB09-057D24A3E0A6}" dt="2024-08-15T15:37:17.671" v="209"/>
          <ac:spMkLst>
            <pc:docMk/>
            <pc:sldMk cId="0" sldId="271"/>
            <ac:spMk id="548" creationId="{00000000-0000-0000-0000-000000000000}"/>
          </ac:spMkLst>
        </pc:spChg>
        <pc:spChg chg="mod">
          <ac:chgData name="Matthew Swain" userId="43d7ff6e475f4317" providerId="LiveId" clId="{BFBB0F21-DE0D-4AAC-BB09-057D24A3E0A6}" dt="2024-08-15T15:37:17.671" v="209"/>
          <ac:spMkLst>
            <pc:docMk/>
            <pc:sldMk cId="0" sldId="271"/>
            <ac:spMk id="549" creationId="{00000000-0000-0000-0000-000000000000}"/>
          </ac:spMkLst>
        </pc:spChg>
        <pc:spChg chg="mod">
          <ac:chgData name="Matthew Swain" userId="43d7ff6e475f4317" providerId="LiveId" clId="{BFBB0F21-DE0D-4AAC-BB09-057D24A3E0A6}" dt="2024-08-15T15:37:17.671" v="209"/>
          <ac:spMkLst>
            <pc:docMk/>
            <pc:sldMk cId="0" sldId="271"/>
            <ac:spMk id="550" creationId="{00000000-0000-0000-0000-000000000000}"/>
          </ac:spMkLst>
        </pc:spChg>
      </pc:sldChg>
      <pc:sldChg chg="modSp del modNotes">
        <pc:chgData name="Matthew Swain" userId="43d7ff6e475f4317" providerId="LiveId" clId="{BFBB0F21-DE0D-4AAC-BB09-057D24A3E0A6}" dt="2024-08-15T15:43:11.104" v="446" actId="47"/>
        <pc:sldMkLst>
          <pc:docMk/>
          <pc:sldMk cId="0" sldId="272"/>
        </pc:sldMkLst>
        <pc:spChg chg="mod">
          <ac:chgData name="Matthew Swain" userId="43d7ff6e475f4317" providerId="LiveId" clId="{BFBB0F21-DE0D-4AAC-BB09-057D24A3E0A6}" dt="2024-08-15T15:37:17.671" v="209"/>
          <ac:spMkLst>
            <pc:docMk/>
            <pc:sldMk cId="0" sldId="272"/>
            <ac:spMk id="577" creationId="{00000000-0000-0000-0000-000000000000}"/>
          </ac:spMkLst>
        </pc:spChg>
      </pc:sldChg>
      <pc:sldChg chg="modSp del modNotes">
        <pc:chgData name="Matthew Swain" userId="43d7ff6e475f4317" providerId="LiveId" clId="{BFBB0F21-DE0D-4AAC-BB09-057D24A3E0A6}" dt="2024-08-15T15:43:11.104" v="446" actId="47"/>
        <pc:sldMkLst>
          <pc:docMk/>
          <pc:sldMk cId="0" sldId="273"/>
        </pc:sldMkLst>
        <pc:spChg chg="mod">
          <ac:chgData name="Matthew Swain" userId="43d7ff6e475f4317" providerId="LiveId" clId="{BFBB0F21-DE0D-4AAC-BB09-057D24A3E0A6}" dt="2024-08-15T15:37:17.671" v="209"/>
          <ac:spMkLst>
            <pc:docMk/>
            <pc:sldMk cId="0" sldId="273"/>
            <ac:spMk id="612" creationId="{00000000-0000-0000-0000-000000000000}"/>
          </ac:spMkLst>
        </pc:spChg>
      </pc:sldChg>
      <pc:sldChg chg="modSp del modNotes">
        <pc:chgData name="Matthew Swain" userId="43d7ff6e475f4317" providerId="LiveId" clId="{BFBB0F21-DE0D-4AAC-BB09-057D24A3E0A6}" dt="2024-08-15T15:43:11.104" v="446" actId="47"/>
        <pc:sldMkLst>
          <pc:docMk/>
          <pc:sldMk cId="0" sldId="274"/>
        </pc:sldMkLst>
        <pc:spChg chg="mod">
          <ac:chgData name="Matthew Swain" userId="43d7ff6e475f4317" providerId="LiveId" clId="{BFBB0F21-DE0D-4AAC-BB09-057D24A3E0A6}" dt="2024-08-15T15:37:17.671" v="209"/>
          <ac:spMkLst>
            <pc:docMk/>
            <pc:sldMk cId="0" sldId="274"/>
            <ac:spMk id="631" creationId="{00000000-0000-0000-0000-000000000000}"/>
          </ac:spMkLst>
        </pc:spChg>
        <pc:spChg chg="mod">
          <ac:chgData name="Matthew Swain" userId="43d7ff6e475f4317" providerId="LiveId" clId="{BFBB0F21-DE0D-4AAC-BB09-057D24A3E0A6}" dt="2024-08-15T15:37:17.671" v="209"/>
          <ac:spMkLst>
            <pc:docMk/>
            <pc:sldMk cId="0" sldId="274"/>
            <ac:spMk id="632" creationId="{00000000-0000-0000-0000-000000000000}"/>
          </ac:spMkLst>
        </pc:spChg>
        <pc:spChg chg="mod">
          <ac:chgData name="Matthew Swain" userId="43d7ff6e475f4317" providerId="LiveId" clId="{BFBB0F21-DE0D-4AAC-BB09-057D24A3E0A6}" dt="2024-08-15T15:37:17.671" v="209"/>
          <ac:spMkLst>
            <pc:docMk/>
            <pc:sldMk cId="0" sldId="274"/>
            <ac:spMk id="633" creationId="{00000000-0000-0000-0000-000000000000}"/>
          </ac:spMkLst>
        </pc:spChg>
        <pc:spChg chg="mod">
          <ac:chgData name="Matthew Swain" userId="43d7ff6e475f4317" providerId="LiveId" clId="{BFBB0F21-DE0D-4AAC-BB09-057D24A3E0A6}" dt="2024-08-15T15:37:17.671" v="209"/>
          <ac:spMkLst>
            <pc:docMk/>
            <pc:sldMk cId="0" sldId="274"/>
            <ac:spMk id="634" creationId="{00000000-0000-0000-0000-000000000000}"/>
          </ac:spMkLst>
        </pc:spChg>
        <pc:spChg chg="mod">
          <ac:chgData name="Matthew Swain" userId="43d7ff6e475f4317" providerId="LiveId" clId="{BFBB0F21-DE0D-4AAC-BB09-057D24A3E0A6}" dt="2024-08-15T15:37:17.671" v="209"/>
          <ac:spMkLst>
            <pc:docMk/>
            <pc:sldMk cId="0" sldId="274"/>
            <ac:spMk id="635" creationId="{00000000-0000-0000-0000-000000000000}"/>
          </ac:spMkLst>
        </pc:spChg>
        <pc:spChg chg="mod">
          <ac:chgData name="Matthew Swain" userId="43d7ff6e475f4317" providerId="LiveId" clId="{BFBB0F21-DE0D-4AAC-BB09-057D24A3E0A6}" dt="2024-08-15T15:37:17.671" v="209"/>
          <ac:spMkLst>
            <pc:docMk/>
            <pc:sldMk cId="0" sldId="274"/>
            <ac:spMk id="636" creationId="{00000000-0000-0000-0000-000000000000}"/>
          </ac:spMkLst>
        </pc:spChg>
        <pc:spChg chg="mod">
          <ac:chgData name="Matthew Swain" userId="43d7ff6e475f4317" providerId="LiveId" clId="{BFBB0F21-DE0D-4AAC-BB09-057D24A3E0A6}" dt="2024-08-15T15:37:17.671" v="209"/>
          <ac:spMkLst>
            <pc:docMk/>
            <pc:sldMk cId="0" sldId="274"/>
            <ac:spMk id="637" creationId="{00000000-0000-0000-0000-000000000000}"/>
          </ac:spMkLst>
        </pc:spChg>
      </pc:sldChg>
      <pc:sldChg chg="modSp del modNotes">
        <pc:chgData name="Matthew Swain" userId="43d7ff6e475f4317" providerId="LiveId" clId="{BFBB0F21-DE0D-4AAC-BB09-057D24A3E0A6}" dt="2024-08-15T15:43:11.104" v="446" actId="47"/>
        <pc:sldMkLst>
          <pc:docMk/>
          <pc:sldMk cId="0" sldId="275"/>
        </pc:sldMkLst>
        <pc:spChg chg="mod">
          <ac:chgData name="Matthew Swain" userId="43d7ff6e475f4317" providerId="LiveId" clId="{BFBB0F21-DE0D-4AAC-BB09-057D24A3E0A6}" dt="2024-08-15T15:37:17.671" v="209"/>
          <ac:spMkLst>
            <pc:docMk/>
            <pc:sldMk cId="0" sldId="275"/>
            <ac:spMk id="654" creationId="{00000000-0000-0000-0000-000000000000}"/>
          </ac:spMkLst>
        </pc:spChg>
        <pc:spChg chg="mod">
          <ac:chgData name="Matthew Swain" userId="43d7ff6e475f4317" providerId="LiveId" clId="{BFBB0F21-DE0D-4AAC-BB09-057D24A3E0A6}" dt="2024-08-15T15:37:17.671" v="209"/>
          <ac:spMkLst>
            <pc:docMk/>
            <pc:sldMk cId="0" sldId="275"/>
            <ac:spMk id="655" creationId="{00000000-0000-0000-0000-000000000000}"/>
          </ac:spMkLst>
        </pc:spChg>
      </pc:sldChg>
      <pc:sldChg chg="modSp del modNotes">
        <pc:chgData name="Matthew Swain" userId="43d7ff6e475f4317" providerId="LiveId" clId="{BFBB0F21-DE0D-4AAC-BB09-057D24A3E0A6}" dt="2024-08-15T15:43:11.104" v="446" actId="47"/>
        <pc:sldMkLst>
          <pc:docMk/>
          <pc:sldMk cId="0" sldId="276"/>
        </pc:sldMkLst>
        <pc:spChg chg="mod">
          <ac:chgData name="Matthew Swain" userId="43d7ff6e475f4317" providerId="LiveId" clId="{BFBB0F21-DE0D-4AAC-BB09-057D24A3E0A6}" dt="2024-08-15T15:37:17.671" v="209"/>
          <ac:spMkLst>
            <pc:docMk/>
            <pc:sldMk cId="0" sldId="276"/>
            <ac:spMk id="663" creationId="{00000000-0000-0000-0000-000000000000}"/>
          </ac:spMkLst>
        </pc:spChg>
      </pc:sldChg>
      <pc:sldChg chg="modSp del modNotes">
        <pc:chgData name="Matthew Swain" userId="43d7ff6e475f4317" providerId="LiveId" clId="{BFBB0F21-DE0D-4AAC-BB09-057D24A3E0A6}" dt="2024-08-15T15:43:11.104" v="446" actId="47"/>
        <pc:sldMkLst>
          <pc:docMk/>
          <pc:sldMk cId="0" sldId="277"/>
        </pc:sldMkLst>
        <pc:spChg chg="mod">
          <ac:chgData name="Matthew Swain" userId="43d7ff6e475f4317" providerId="LiveId" clId="{BFBB0F21-DE0D-4AAC-BB09-057D24A3E0A6}" dt="2024-08-15T15:37:17.671" v="209"/>
          <ac:spMkLst>
            <pc:docMk/>
            <pc:sldMk cId="0" sldId="277"/>
            <ac:spMk id="681" creationId="{00000000-0000-0000-0000-000000000000}"/>
          </ac:spMkLst>
        </pc:spChg>
      </pc:sldChg>
      <pc:sldChg chg="modSp del modNotes">
        <pc:chgData name="Matthew Swain" userId="43d7ff6e475f4317" providerId="LiveId" clId="{BFBB0F21-DE0D-4AAC-BB09-057D24A3E0A6}" dt="2024-08-15T15:43:11.104" v="446" actId="47"/>
        <pc:sldMkLst>
          <pc:docMk/>
          <pc:sldMk cId="0" sldId="278"/>
        </pc:sldMkLst>
        <pc:spChg chg="mod">
          <ac:chgData name="Matthew Swain" userId="43d7ff6e475f4317" providerId="LiveId" clId="{BFBB0F21-DE0D-4AAC-BB09-057D24A3E0A6}" dt="2024-08-15T15:37:17.671" v="209"/>
          <ac:spMkLst>
            <pc:docMk/>
            <pc:sldMk cId="0" sldId="278"/>
            <ac:spMk id="706" creationId="{00000000-0000-0000-0000-000000000000}"/>
          </ac:spMkLst>
        </pc:spChg>
      </pc:sldChg>
      <pc:sldChg chg="modSp del modNotes">
        <pc:chgData name="Matthew Swain" userId="43d7ff6e475f4317" providerId="LiveId" clId="{BFBB0F21-DE0D-4AAC-BB09-057D24A3E0A6}" dt="2024-08-15T15:43:11.104" v="446" actId="47"/>
        <pc:sldMkLst>
          <pc:docMk/>
          <pc:sldMk cId="0" sldId="279"/>
        </pc:sldMkLst>
        <pc:spChg chg="mod">
          <ac:chgData name="Matthew Swain" userId="43d7ff6e475f4317" providerId="LiveId" clId="{BFBB0F21-DE0D-4AAC-BB09-057D24A3E0A6}" dt="2024-08-15T15:37:17.671" v="209"/>
          <ac:spMkLst>
            <pc:docMk/>
            <pc:sldMk cId="0" sldId="279"/>
            <ac:spMk id="721" creationId="{00000000-0000-0000-0000-000000000000}"/>
          </ac:spMkLst>
        </pc:spChg>
      </pc:sldChg>
      <pc:sldChg chg="modSp del modNotes">
        <pc:chgData name="Matthew Swain" userId="43d7ff6e475f4317" providerId="LiveId" clId="{BFBB0F21-DE0D-4AAC-BB09-057D24A3E0A6}" dt="2024-08-15T15:43:11.104" v="446" actId="47"/>
        <pc:sldMkLst>
          <pc:docMk/>
          <pc:sldMk cId="0" sldId="280"/>
        </pc:sldMkLst>
        <pc:spChg chg="mod">
          <ac:chgData name="Matthew Swain" userId="43d7ff6e475f4317" providerId="LiveId" clId="{BFBB0F21-DE0D-4AAC-BB09-057D24A3E0A6}" dt="2024-08-15T15:37:17.671" v="209"/>
          <ac:spMkLst>
            <pc:docMk/>
            <pc:sldMk cId="0" sldId="280"/>
            <ac:spMk id="727" creationId="{00000000-0000-0000-0000-000000000000}"/>
          </ac:spMkLst>
        </pc:spChg>
      </pc:sldChg>
      <pc:sldChg chg="modSp del modNotes">
        <pc:chgData name="Matthew Swain" userId="43d7ff6e475f4317" providerId="LiveId" clId="{BFBB0F21-DE0D-4AAC-BB09-057D24A3E0A6}" dt="2024-08-15T15:43:11.104" v="446" actId="47"/>
        <pc:sldMkLst>
          <pc:docMk/>
          <pc:sldMk cId="0" sldId="281"/>
        </pc:sldMkLst>
        <pc:spChg chg="mod">
          <ac:chgData name="Matthew Swain" userId="43d7ff6e475f4317" providerId="LiveId" clId="{BFBB0F21-DE0D-4AAC-BB09-057D24A3E0A6}" dt="2024-08-15T15:37:17.671" v="209"/>
          <ac:spMkLst>
            <pc:docMk/>
            <pc:sldMk cId="0" sldId="281"/>
            <ac:spMk id="733" creationId="{00000000-0000-0000-0000-000000000000}"/>
          </ac:spMkLst>
        </pc:spChg>
        <pc:spChg chg="mod">
          <ac:chgData name="Matthew Swain" userId="43d7ff6e475f4317" providerId="LiveId" clId="{BFBB0F21-DE0D-4AAC-BB09-057D24A3E0A6}" dt="2024-08-15T15:37:17.671" v="209"/>
          <ac:spMkLst>
            <pc:docMk/>
            <pc:sldMk cId="0" sldId="281"/>
            <ac:spMk id="734" creationId="{00000000-0000-0000-0000-000000000000}"/>
          </ac:spMkLst>
        </pc:spChg>
        <pc:spChg chg="mod">
          <ac:chgData name="Matthew Swain" userId="43d7ff6e475f4317" providerId="LiveId" clId="{BFBB0F21-DE0D-4AAC-BB09-057D24A3E0A6}" dt="2024-08-15T15:37:17.671" v="209"/>
          <ac:spMkLst>
            <pc:docMk/>
            <pc:sldMk cId="0" sldId="281"/>
            <ac:spMk id="735" creationId="{00000000-0000-0000-0000-000000000000}"/>
          </ac:spMkLst>
        </pc:spChg>
        <pc:spChg chg="mod">
          <ac:chgData name="Matthew Swain" userId="43d7ff6e475f4317" providerId="LiveId" clId="{BFBB0F21-DE0D-4AAC-BB09-057D24A3E0A6}" dt="2024-08-15T15:37:17.671" v="209"/>
          <ac:spMkLst>
            <pc:docMk/>
            <pc:sldMk cId="0" sldId="281"/>
            <ac:spMk id="736" creationId="{00000000-0000-0000-0000-000000000000}"/>
          </ac:spMkLst>
        </pc:spChg>
        <pc:spChg chg="mod">
          <ac:chgData name="Matthew Swain" userId="43d7ff6e475f4317" providerId="LiveId" clId="{BFBB0F21-DE0D-4AAC-BB09-057D24A3E0A6}" dt="2024-08-15T15:37:17.671" v="209"/>
          <ac:spMkLst>
            <pc:docMk/>
            <pc:sldMk cId="0" sldId="281"/>
            <ac:spMk id="737" creationId="{00000000-0000-0000-0000-000000000000}"/>
          </ac:spMkLst>
        </pc:spChg>
        <pc:spChg chg="mod">
          <ac:chgData name="Matthew Swain" userId="43d7ff6e475f4317" providerId="LiveId" clId="{BFBB0F21-DE0D-4AAC-BB09-057D24A3E0A6}" dt="2024-08-15T15:37:17.671" v="209"/>
          <ac:spMkLst>
            <pc:docMk/>
            <pc:sldMk cId="0" sldId="281"/>
            <ac:spMk id="738" creationId="{00000000-0000-0000-0000-000000000000}"/>
          </ac:spMkLst>
        </pc:spChg>
      </pc:sldChg>
      <pc:sldChg chg="modSp del modNotes">
        <pc:chgData name="Matthew Swain" userId="43d7ff6e475f4317" providerId="LiveId" clId="{BFBB0F21-DE0D-4AAC-BB09-057D24A3E0A6}" dt="2024-08-15T15:43:11.104" v="446" actId="47"/>
        <pc:sldMkLst>
          <pc:docMk/>
          <pc:sldMk cId="0" sldId="282"/>
        </pc:sldMkLst>
        <pc:spChg chg="mod">
          <ac:chgData name="Matthew Swain" userId="43d7ff6e475f4317" providerId="LiveId" clId="{BFBB0F21-DE0D-4AAC-BB09-057D24A3E0A6}" dt="2024-08-15T15:37:17.671" v="209"/>
          <ac:spMkLst>
            <pc:docMk/>
            <pc:sldMk cId="0" sldId="282"/>
            <ac:spMk id="743" creationId="{00000000-0000-0000-0000-000000000000}"/>
          </ac:spMkLst>
        </pc:spChg>
        <pc:spChg chg="mod">
          <ac:chgData name="Matthew Swain" userId="43d7ff6e475f4317" providerId="LiveId" clId="{BFBB0F21-DE0D-4AAC-BB09-057D24A3E0A6}" dt="2024-08-15T15:37:17.671" v="209"/>
          <ac:spMkLst>
            <pc:docMk/>
            <pc:sldMk cId="0" sldId="282"/>
            <ac:spMk id="796" creationId="{00000000-0000-0000-0000-000000000000}"/>
          </ac:spMkLst>
        </pc:spChg>
        <pc:spChg chg="mod">
          <ac:chgData name="Matthew Swain" userId="43d7ff6e475f4317" providerId="LiveId" clId="{BFBB0F21-DE0D-4AAC-BB09-057D24A3E0A6}" dt="2024-08-15T15:37:17.671" v="209"/>
          <ac:spMkLst>
            <pc:docMk/>
            <pc:sldMk cId="0" sldId="282"/>
            <ac:spMk id="797" creationId="{00000000-0000-0000-0000-000000000000}"/>
          </ac:spMkLst>
        </pc:spChg>
        <pc:spChg chg="mod">
          <ac:chgData name="Matthew Swain" userId="43d7ff6e475f4317" providerId="LiveId" clId="{BFBB0F21-DE0D-4AAC-BB09-057D24A3E0A6}" dt="2024-08-15T15:37:17.671" v="209"/>
          <ac:spMkLst>
            <pc:docMk/>
            <pc:sldMk cId="0" sldId="282"/>
            <ac:spMk id="798" creationId="{00000000-0000-0000-0000-000000000000}"/>
          </ac:spMkLst>
        </pc:spChg>
        <pc:spChg chg="mod">
          <ac:chgData name="Matthew Swain" userId="43d7ff6e475f4317" providerId="LiveId" clId="{BFBB0F21-DE0D-4AAC-BB09-057D24A3E0A6}" dt="2024-08-15T15:37:17.671" v="209"/>
          <ac:spMkLst>
            <pc:docMk/>
            <pc:sldMk cId="0" sldId="282"/>
            <ac:spMk id="799" creationId="{00000000-0000-0000-0000-000000000000}"/>
          </ac:spMkLst>
        </pc:spChg>
      </pc:sldChg>
      <pc:sldChg chg="modSp del modNotes">
        <pc:chgData name="Matthew Swain" userId="43d7ff6e475f4317" providerId="LiveId" clId="{BFBB0F21-DE0D-4AAC-BB09-057D24A3E0A6}" dt="2024-08-15T15:43:11.104" v="446" actId="47"/>
        <pc:sldMkLst>
          <pc:docMk/>
          <pc:sldMk cId="0" sldId="283"/>
        </pc:sldMkLst>
        <pc:spChg chg="mod">
          <ac:chgData name="Matthew Swain" userId="43d7ff6e475f4317" providerId="LiveId" clId="{BFBB0F21-DE0D-4AAC-BB09-057D24A3E0A6}" dt="2024-08-15T15:37:17.671" v="209"/>
          <ac:spMkLst>
            <pc:docMk/>
            <pc:sldMk cId="0" sldId="283"/>
            <ac:spMk id="808" creationId="{00000000-0000-0000-0000-000000000000}"/>
          </ac:spMkLst>
        </pc:spChg>
        <pc:spChg chg="mod">
          <ac:chgData name="Matthew Swain" userId="43d7ff6e475f4317" providerId="LiveId" clId="{BFBB0F21-DE0D-4AAC-BB09-057D24A3E0A6}" dt="2024-08-15T15:37:17.671" v="209"/>
          <ac:spMkLst>
            <pc:docMk/>
            <pc:sldMk cId="0" sldId="283"/>
            <ac:spMk id="816" creationId="{00000000-0000-0000-0000-000000000000}"/>
          </ac:spMkLst>
        </pc:spChg>
        <pc:spChg chg="mod">
          <ac:chgData name="Matthew Swain" userId="43d7ff6e475f4317" providerId="LiveId" clId="{BFBB0F21-DE0D-4AAC-BB09-057D24A3E0A6}" dt="2024-08-15T15:37:17.671" v="209"/>
          <ac:spMkLst>
            <pc:docMk/>
            <pc:sldMk cId="0" sldId="283"/>
            <ac:spMk id="817" creationId="{00000000-0000-0000-0000-000000000000}"/>
          </ac:spMkLst>
        </pc:spChg>
        <pc:spChg chg="mod">
          <ac:chgData name="Matthew Swain" userId="43d7ff6e475f4317" providerId="LiveId" clId="{BFBB0F21-DE0D-4AAC-BB09-057D24A3E0A6}" dt="2024-08-15T15:37:17.671" v="209"/>
          <ac:spMkLst>
            <pc:docMk/>
            <pc:sldMk cId="0" sldId="283"/>
            <ac:spMk id="818" creationId="{00000000-0000-0000-0000-000000000000}"/>
          </ac:spMkLst>
        </pc:spChg>
        <pc:spChg chg="mod">
          <ac:chgData name="Matthew Swain" userId="43d7ff6e475f4317" providerId="LiveId" clId="{BFBB0F21-DE0D-4AAC-BB09-057D24A3E0A6}" dt="2024-08-15T15:37:17.671" v="209"/>
          <ac:spMkLst>
            <pc:docMk/>
            <pc:sldMk cId="0" sldId="283"/>
            <ac:spMk id="819" creationId="{00000000-0000-0000-0000-000000000000}"/>
          </ac:spMkLst>
        </pc:spChg>
        <pc:spChg chg="mod">
          <ac:chgData name="Matthew Swain" userId="43d7ff6e475f4317" providerId="LiveId" clId="{BFBB0F21-DE0D-4AAC-BB09-057D24A3E0A6}" dt="2024-08-15T15:37:17.671" v="209"/>
          <ac:spMkLst>
            <pc:docMk/>
            <pc:sldMk cId="0" sldId="283"/>
            <ac:spMk id="820" creationId="{00000000-0000-0000-0000-000000000000}"/>
          </ac:spMkLst>
        </pc:spChg>
        <pc:spChg chg="mod">
          <ac:chgData name="Matthew Swain" userId="43d7ff6e475f4317" providerId="LiveId" clId="{BFBB0F21-DE0D-4AAC-BB09-057D24A3E0A6}" dt="2024-08-15T15:37:17.671" v="209"/>
          <ac:spMkLst>
            <pc:docMk/>
            <pc:sldMk cId="0" sldId="283"/>
            <ac:spMk id="821" creationId="{00000000-0000-0000-0000-000000000000}"/>
          </ac:spMkLst>
        </pc:spChg>
        <pc:spChg chg="mod">
          <ac:chgData name="Matthew Swain" userId="43d7ff6e475f4317" providerId="LiveId" clId="{BFBB0F21-DE0D-4AAC-BB09-057D24A3E0A6}" dt="2024-08-15T15:37:17.671" v="209"/>
          <ac:spMkLst>
            <pc:docMk/>
            <pc:sldMk cId="0" sldId="283"/>
            <ac:spMk id="822" creationId="{00000000-0000-0000-0000-000000000000}"/>
          </ac:spMkLst>
        </pc:spChg>
        <pc:spChg chg="mod">
          <ac:chgData name="Matthew Swain" userId="43d7ff6e475f4317" providerId="LiveId" clId="{BFBB0F21-DE0D-4AAC-BB09-057D24A3E0A6}" dt="2024-08-15T15:37:17.671" v="209"/>
          <ac:spMkLst>
            <pc:docMk/>
            <pc:sldMk cId="0" sldId="283"/>
            <ac:spMk id="823" creationId="{00000000-0000-0000-0000-000000000000}"/>
          </ac:spMkLst>
        </pc:spChg>
      </pc:sldChg>
      <pc:sldChg chg="modSp del modNotes">
        <pc:chgData name="Matthew Swain" userId="43d7ff6e475f4317" providerId="LiveId" clId="{BFBB0F21-DE0D-4AAC-BB09-057D24A3E0A6}" dt="2024-08-15T15:43:11.104" v="446" actId="47"/>
        <pc:sldMkLst>
          <pc:docMk/>
          <pc:sldMk cId="0" sldId="284"/>
        </pc:sldMkLst>
        <pc:spChg chg="mod">
          <ac:chgData name="Matthew Swain" userId="43d7ff6e475f4317" providerId="LiveId" clId="{BFBB0F21-DE0D-4AAC-BB09-057D24A3E0A6}" dt="2024-08-15T15:37:17.671" v="209"/>
          <ac:spMkLst>
            <pc:docMk/>
            <pc:sldMk cId="0" sldId="284"/>
            <ac:spMk id="831" creationId="{00000000-0000-0000-0000-000000000000}"/>
          </ac:spMkLst>
        </pc:spChg>
      </pc:sldChg>
      <pc:sldChg chg="modSp del modNotes">
        <pc:chgData name="Matthew Swain" userId="43d7ff6e475f4317" providerId="LiveId" clId="{BFBB0F21-DE0D-4AAC-BB09-057D24A3E0A6}" dt="2024-08-15T15:43:11.104" v="446" actId="47"/>
        <pc:sldMkLst>
          <pc:docMk/>
          <pc:sldMk cId="0" sldId="285"/>
        </pc:sldMkLst>
        <pc:spChg chg="mod">
          <ac:chgData name="Matthew Swain" userId="43d7ff6e475f4317" providerId="LiveId" clId="{BFBB0F21-DE0D-4AAC-BB09-057D24A3E0A6}" dt="2024-08-15T15:37:17.671" v="209"/>
          <ac:spMkLst>
            <pc:docMk/>
            <pc:sldMk cId="0" sldId="285"/>
            <ac:spMk id="840" creationId="{00000000-0000-0000-0000-000000000000}"/>
          </ac:spMkLst>
        </pc:spChg>
        <pc:spChg chg="mod">
          <ac:chgData name="Matthew Swain" userId="43d7ff6e475f4317" providerId="LiveId" clId="{BFBB0F21-DE0D-4AAC-BB09-057D24A3E0A6}" dt="2024-08-15T15:37:17.671" v="209"/>
          <ac:spMkLst>
            <pc:docMk/>
            <pc:sldMk cId="0" sldId="285"/>
            <ac:spMk id="841" creationId="{00000000-0000-0000-0000-000000000000}"/>
          </ac:spMkLst>
        </pc:spChg>
        <pc:spChg chg="mod">
          <ac:chgData name="Matthew Swain" userId="43d7ff6e475f4317" providerId="LiveId" clId="{BFBB0F21-DE0D-4AAC-BB09-057D24A3E0A6}" dt="2024-08-15T15:37:17.671" v="209"/>
          <ac:spMkLst>
            <pc:docMk/>
            <pc:sldMk cId="0" sldId="285"/>
            <ac:spMk id="842" creationId="{00000000-0000-0000-0000-000000000000}"/>
          </ac:spMkLst>
        </pc:spChg>
        <pc:spChg chg="mod">
          <ac:chgData name="Matthew Swain" userId="43d7ff6e475f4317" providerId="LiveId" clId="{BFBB0F21-DE0D-4AAC-BB09-057D24A3E0A6}" dt="2024-08-15T15:37:17.671" v="209"/>
          <ac:spMkLst>
            <pc:docMk/>
            <pc:sldMk cId="0" sldId="285"/>
            <ac:spMk id="843" creationId="{00000000-0000-0000-0000-000000000000}"/>
          </ac:spMkLst>
        </pc:spChg>
        <pc:spChg chg="mod">
          <ac:chgData name="Matthew Swain" userId="43d7ff6e475f4317" providerId="LiveId" clId="{BFBB0F21-DE0D-4AAC-BB09-057D24A3E0A6}" dt="2024-08-15T15:37:17.671" v="209"/>
          <ac:spMkLst>
            <pc:docMk/>
            <pc:sldMk cId="0" sldId="285"/>
            <ac:spMk id="844" creationId="{00000000-0000-0000-0000-000000000000}"/>
          </ac:spMkLst>
        </pc:spChg>
      </pc:sldChg>
      <pc:sldChg chg="modSp del modNotes">
        <pc:chgData name="Matthew Swain" userId="43d7ff6e475f4317" providerId="LiveId" clId="{BFBB0F21-DE0D-4AAC-BB09-057D24A3E0A6}" dt="2024-08-15T15:43:11.104" v="446" actId="47"/>
        <pc:sldMkLst>
          <pc:docMk/>
          <pc:sldMk cId="0" sldId="286"/>
        </pc:sldMkLst>
        <pc:spChg chg="mod">
          <ac:chgData name="Matthew Swain" userId="43d7ff6e475f4317" providerId="LiveId" clId="{BFBB0F21-DE0D-4AAC-BB09-057D24A3E0A6}" dt="2024-08-15T15:37:17.671" v="209"/>
          <ac:spMkLst>
            <pc:docMk/>
            <pc:sldMk cId="0" sldId="286"/>
            <ac:spMk id="861" creationId="{00000000-0000-0000-0000-000000000000}"/>
          </ac:spMkLst>
        </pc:spChg>
        <pc:spChg chg="mod">
          <ac:chgData name="Matthew Swain" userId="43d7ff6e475f4317" providerId="LiveId" clId="{BFBB0F21-DE0D-4AAC-BB09-057D24A3E0A6}" dt="2024-08-15T15:37:17.671" v="209"/>
          <ac:spMkLst>
            <pc:docMk/>
            <pc:sldMk cId="0" sldId="286"/>
            <ac:spMk id="862" creationId="{00000000-0000-0000-0000-000000000000}"/>
          </ac:spMkLst>
        </pc:spChg>
      </pc:sldChg>
      <pc:sldChg chg="modSp del modNotes">
        <pc:chgData name="Matthew Swain" userId="43d7ff6e475f4317" providerId="LiveId" clId="{BFBB0F21-DE0D-4AAC-BB09-057D24A3E0A6}" dt="2024-08-15T15:43:11.104" v="446" actId="47"/>
        <pc:sldMkLst>
          <pc:docMk/>
          <pc:sldMk cId="0" sldId="287"/>
        </pc:sldMkLst>
        <pc:spChg chg="mod">
          <ac:chgData name="Matthew Swain" userId="43d7ff6e475f4317" providerId="LiveId" clId="{BFBB0F21-DE0D-4AAC-BB09-057D24A3E0A6}" dt="2024-08-15T15:37:17.671" v="209"/>
          <ac:spMkLst>
            <pc:docMk/>
            <pc:sldMk cId="0" sldId="287"/>
            <ac:spMk id="883" creationId="{00000000-0000-0000-0000-000000000000}"/>
          </ac:spMkLst>
        </pc:spChg>
      </pc:sldChg>
      <pc:sldChg chg="modSp del modNotes">
        <pc:chgData name="Matthew Swain" userId="43d7ff6e475f4317" providerId="LiveId" clId="{BFBB0F21-DE0D-4AAC-BB09-057D24A3E0A6}" dt="2024-08-15T15:43:11.104" v="446" actId="47"/>
        <pc:sldMkLst>
          <pc:docMk/>
          <pc:sldMk cId="0" sldId="288"/>
        </pc:sldMkLst>
        <pc:spChg chg="mod">
          <ac:chgData name="Matthew Swain" userId="43d7ff6e475f4317" providerId="LiveId" clId="{BFBB0F21-DE0D-4AAC-BB09-057D24A3E0A6}" dt="2024-08-15T15:37:17.671" v="209"/>
          <ac:spMkLst>
            <pc:docMk/>
            <pc:sldMk cId="0" sldId="288"/>
            <ac:spMk id="892" creationId="{00000000-0000-0000-0000-000000000000}"/>
          </ac:spMkLst>
        </pc:spChg>
      </pc:sldChg>
      <pc:sldChg chg="del">
        <pc:chgData name="Matthew Swain" userId="43d7ff6e475f4317" providerId="LiveId" clId="{BFBB0F21-DE0D-4AAC-BB09-057D24A3E0A6}" dt="2024-08-15T15:43:11.104" v="446" actId="47"/>
        <pc:sldMkLst>
          <pc:docMk/>
          <pc:sldMk cId="0" sldId="289"/>
        </pc:sldMkLst>
      </pc:sldChg>
      <pc:sldChg chg="del">
        <pc:chgData name="Matthew Swain" userId="43d7ff6e475f4317" providerId="LiveId" clId="{BFBB0F21-DE0D-4AAC-BB09-057D24A3E0A6}" dt="2024-08-15T15:43:11.104" v="446" actId="47"/>
        <pc:sldMkLst>
          <pc:docMk/>
          <pc:sldMk cId="0" sldId="290"/>
        </pc:sldMkLst>
      </pc:sldChg>
      <pc:sldChg chg="del">
        <pc:chgData name="Matthew Swain" userId="43d7ff6e475f4317" providerId="LiveId" clId="{BFBB0F21-DE0D-4AAC-BB09-057D24A3E0A6}" dt="2024-08-15T15:43:11.104" v="446" actId="47"/>
        <pc:sldMkLst>
          <pc:docMk/>
          <pc:sldMk cId="0" sldId="291"/>
        </pc:sldMkLst>
      </pc:sldChg>
      <pc:sldChg chg="del">
        <pc:chgData name="Matthew Swain" userId="43d7ff6e475f4317" providerId="LiveId" clId="{BFBB0F21-DE0D-4AAC-BB09-057D24A3E0A6}" dt="2024-08-15T15:43:11.104" v="446" actId="47"/>
        <pc:sldMkLst>
          <pc:docMk/>
          <pc:sldMk cId="0" sldId="292"/>
        </pc:sldMkLst>
      </pc:sldChg>
      <pc:sldChg chg="del">
        <pc:chgData name="Matthew Swain" userId="43d7ff6e475f4317" providerId="LiveId" clId="{BFBB0F21-DE0D-4AAC-BB09-057D24A3E0A6}" dt="2024-08-15T15:43:11.104" v="446" actId="47"/>
        <pc:sldMkLst>
          <pc:docMk/>
          <pc:sldMk cId="0" sldId="293"/>
        </pc:sldMkLst>
      </pc:sldChg>
      <pc:sldChg chg="del">
        <pc:chgData name="Matthew Swain" userId="43d7ff6e475f4317" providerId="LiveId" clId="{BFBB0F21-DE0D-4AAC-BB09-057D24A3E0A6}" dt="2024-08-15T15:43:11.104" v="446" actId="47"/>
        <pc:sldMkLst>
          <pc:docMk/>
          <pc:sldMk cId="0" sldId="294"/>
        </pc:sldMkLst>
      </pc:sldChg>
      <pc:sldChg chg="del">
        <pc:chgData name="Matthew Swain" userId="43d7ff6e475f4317" providerId="LiveId" clId="{BFBB0F21-DE0D-4AAC-BB09-057D24A3E0A6}" dt="2024-08-15T15:43:11.104" v="446" actId="47"/>
        <pc:sldMkLst>
          <pc:docMk/>
          <pc:sldMk cId="0" sldId="295"/>
        </pc:sldMkLst>
      </pc:sldChg>
      <pc:sldChg chg="del">
        <pc:chgData name="Matthew Swain" userId="43d7ff6e475f4317" providerId="LiveId" clId="{BFBB0F21-DE0D-4AAC-BB09-057D24A3E0A6}" dt="2024-08-15T15:43:11.104" v="446" actId="47"/>
        <pc:sldMkLst>
          <pc:docMk/>
          <pc:sldMk cId="0" sldId="296"/>
        </pc:sldMkLst>
      </pc:sldChg>
      <pc:sldChg chg="del">
        <pc:chgData name="Matthew Swain" userId="43d7ff6e475f4317" providerId="LiveId" clId="{BFBB0F21-DE0D-4AAC-BB09-057D24A3E0A6}" dt="2024-08-15T15:43:11.104" v="446" actId="47"/>
        <pc:sldMkLst>
          <pc:docMk/>
          <pc:sldMk cId="0" sldId="297"/>
        </pc:sldMkLst>
      </pc:sldChg>
      <pc:sldChg chg="del">
        <pc:chgData name="Matthew Swain" userId="43d7ff6e475f4317" providerId="LiveId" clId="{BFBB0F21-DE0D-4AAC-BB09-057D24A3E0A6}" dt="2024-08-15T15:43:11.104" v="446" actId="47"/>
        <pc:sldMkLst>
          <pc:docMk/>
          <pc:sldMk cId="0" sldId="298"/>
        </pc:sldMkLst>
      </pc:sldChg>
      <pc:sldChg chg="del">
        <pc:chgData name="Matthew Swain" userId="43d7ff6e475f4317" providerId="LiveId" clId="{BFBB0F21-DE0D-4AAC-BB09-057D24A3E0A6}" dt="2024-08-15T15:43:11.104" v="446" actId="47"/>
        <pc:sldMkLst>
          <pc:docMk/>
          <pc:sldMk cId="0" sldId="299"/>
        </pc:sldMkLst>
      </pc:sldChg>
      <pc:sldChg chg="del">
        <pc:chgData name="Matthew Swain" userId="43d7ff6e475f4317" providerId="LiveId" clId="{BFBB0F21-DE0D-4AAC-BB09-057D24A3E0A6}" dt="2024-08-15T15:43:11.104" v="446" actId="47"/>
        <pc:sldMkLst>
          <pc:docMk/>
          <pc:sldMk cId="0" sldId="300"/>
        </pc:sldMkLst>
      </pc:sldChg>
      <pc:sldChg chg="del">
        <pc:chgData name="Matthew Swain" userId="43d7ff6e475f4317" providerId="LiveId" clId="{BFBB0F21-DE0D-4AAC-BB09-057D24A3E0A6}" dt="2024-08-15T15:43:11.104" v="446" actId="47"/>
        <pc:sldMkLst>
          <pc:docMk/>
          <pc:sldMk cId="0" sldId="301"/>
        </pc:sldMkLst>
      </pc:sldChg>
      <pc:sldChg chg="del">
        <pc:chgData name="Matthew Swain" userId="43d7ff6e475f4317" providerId="LiveId" clId="{BFBB0F21-DE0D-4AAC-BB09-057D24A3E0A6}" dt="2024-08-15T15:43:11.104" v="446" actId="47"/>
        <pc:sldMkLst>
          <pc:docMk/>
          <pc:sldMk cId="0" sldId="302"/>
        </pc:sldMkLst>
      </pc:sldChg>
      <pc:sldChg chg="del">
        <pc:chgData name="Matthew Swain" userId="43d7ff6e475f4317" providerId="LiveId" clId="{BFBB0F21-DE0D-4AAC-BB09-057D24A3E0A6}" dt="2024-08-15T15:43:11.104" v="446" actId="47"/>
        <pc:sldMkLst>
          <pc:docMk/>
          <pc:sldMk cId="0" sldId="303"/>
        </pc:sldMkLst>
      </pc:sldChg>
      <pc:sldChg chg="del">
        <pc:chgData name="Matthew Swain" userId="43d7ff6e475f4317" providerId="LiveId" clId="{BFBB0F21-DE0D-4AAC-BB09-057D24A3E0A6}" dt="2024-08-15T15:43:11.104" v="446" actId="47"/>
        <pc:sldMkLst>
          <pc:docMk/>
          <pc:sldMk cId="0" sldId="304"/>
        </pc:sldMkLst>
      </pc:sldChg>
      <pc:sldChg chg="del">
        <pc:chgData name="Matthew Swain" userId="43d7ff6e475f4317" providerId="LiveId" clId="{BFBB0F21-DE0D-4AAC-BB09-057D24A3E0A6}" dt="2024-08-15T15:43:11.104" v="446" actId="47"/>
        <pc:sldMkLst>
          <pc:docMk/>
          <pc:sldMk cId="0" sldId="305"/>
        </pc:sldMkLst>
      </pc:sldChg>
      <pc:sldChg chg="del">
        <pc:chgData name="Matthew Swain" userId="43d7ff6e475f4317" providerId="LiveId" clId="{BFBB0F21-DE0D-4AAC-BB09-057D24A3E0A6}" dt="2024-08-15T15:43:11.104" v="446" actId="47"/>
        <pc:sldMkLst>
          <pc:docMk/>
          <pc:sldMk cId="0" sldId="306"/>
        </pc:sldMkLst>
      </pc:sldChg>
      <pc:sldChg chg="new del">
        <pc:chgData name="Matthew Swain" userId="43d7ff6e475f4317" providerId="LiveId" clId="{BFBB0F21-DE0D-4AAC-BB09-057D24A3E0A6}" dt="2024-08-15T15:43:11.104" v="446" actId="47"/>
        <pc:sldMkLst>
          <pc:docMk/>
          <pc:sldMk cId="3780952346" sldId="307"/>
        </pc:sldMkLst>
      </pc:sldChg>
      <pc:sldChg chg="new del">
        <pc:chgData name="Matthew Swain" userId="43d7ff6e475f4317" providerId="LiveId" clId="{BFBB0F21-DE0D-4AAC-BB09-057D24A3E0A6}" dt="2024-08-15T15:09:28.383" v="2" actId="47"/>
        <pc:sldMkLst>
          <pc:docMk/>
          <pc:sldMk cId="2265750231" sldId="308"/>
        </pc:sldMkLst>
      </pc:sldChg>
      <pc:sldChg chg="addSp delSp modSp new add del mod modTransition modAnim">
        <pc:chgData name="Matthew Swain" userId="43d7ff6e475f4317" providerId="LiveId" clId="{BFBB0F21-DE0D-4AAC-BB09-057D24A3E0A6}" dt="2024-08-17T14:56:15.026" v="11792"/>
        <pc:sldMkLst>
          <pc:docMk/>
          <pc:sldMk cId="3729756445" sldId="308"/>
        </pc:sldMkLst>
        <pc:spChg chg="add del mod">
          <ac:chgData name="Matthew Swain" userId="43d7ff6e475f4317" providerId="LiveId" clId="{BFBB0F21-DE0D-4AAC-BB09-057D24A3E0A6}" dt="2024-08-15T15:40:19.665" v="351" actId="20577"/>
          <ac:spMkLst>
            <pc:docMk/>
            <pc:sldMk cId="3729756445" sldId="308"/>
            <ac:spMk id="2" creationId="{A8E1517B-B7D1-487A-A936-099EC5C95D60}"/>
          </ac:spMkLst>
        </pc:spChg>
        <pc:spChg chg="add del">
          <ac:chgData name="Matthew Swain" userId="43d7ff6e475f4317" providerId="LiveId" clId="{BFBB0F21-DE0D-4AAC-BB09-057D24A3E0A6}" dt="2024-08-15T15:37:18.016" v="210" actId="478"/>
          <ac:spMkLst>
            <pc:docMk/>
            <pc:sldMk cId="3729756445" sldId="308"/>
            <ac:spMk id="3" creationId="{EBADBECF-AC4A-942D-1DFA-7B3E0463ABC8}"/>
          </ac:spMkLst>
        </pc:spChg>
        <pc:spChg chg="add del">
          <ac:chgData name="Matthew Swain" userId="43d7ff6e475f4317" providerId="LiveId" clId="{BFBB0F21-DE0D-4AAC-BB09-057D24A3E0A6}" dt="2024-08-15T15:37:18.016" v="210" actId="478"/>
          <ac:spMkLst>
            <pc:docMk/>
            <pc:sldMk cId="3729756445" sldId="308"/>
            <ac:spMk id="4" creationId="{77711D7B-7AAB-7F90-4B22-ABDC66135C18}"/>
          </ac:spMkLst>
        </pc:spChg>
        <pc:spChg chg="add mod">
          <ac:chgData name="Matthew Swain" userId="43d7ff6e475f4317" providerId="LiveId" clId="{BFBB0F21-DE0D-4AAC-BB09-057D24A3E0A6}" dt="2024-08-15T15:36:05.884" v="176"/>
          <ac:spMkLst>
            <pc:docMk/>
            <pc:sldMk cId="3729756445" sldId="308"/>
            <ac:spMk id="5" creationId="{6C158017-C972-98DA-AB77-C9145869C9B8}"/>
          </ac:spMkLst>
        </pc:spChg>
        <pc:spChg chg="add mod">
          <ac:chgData name="Matthew Swain" userId="43d7ff6e475f4317" providerId="LiveId" clId="{BFBB0F21-DE0D-4AAC-BB09-057D24A3E0A6}" dt="2024-08-15T15:36:05.884" v="176"/>
          <ac:spMkLst>
            <pc:docMk/>
            <pc:sldMk cId="3729756445" sldId="308"/>
            <ac:spMk id="6" creationId="{ED0E261F-BB41-A015-7E6E-074181AA8680}"/>
          </ac:spMkLst>
        </pc:spChg>
        <pc:spChg chg="add mod">
          <ac:chgData name="Matthew Swain" userId="43d7ff6e475f4317" providerId="LiveId" clId="{BFBB0F21-DE0D-4AAC-BB09-057D24A3E0A6}" dt="2024-08-15T15:36:05.884" v="176"/>
          <ac:spMkLst>
            <pc:docMk/>
            <pc:sldMk cId="3729756445" sldId="308"/>
            <ac:spMk id="7" creationId="{047BE8B9-0090-39DD-FCEB-E2DEC010D748}"/>
          </ac:spMkLst>
        </pc:spChg>
        <pc:spChg chg="add mod">
          <ac:chgData name="Matthew Swain" userId="43d7ff6e475f4317" providerId="LiveId" clId="{BFBB0F21-DE0D-4AAC-BB09-057D24A3E0A6}" dt="2024-08-15T15:36:12.467" v="177"/>
          <ac:spMkLst>
            <pc:docMk/>
            <pc:sldMk cId="3729756445" sldId="308"/>
            <ac:spMk id="8" creationId="{964A009C-F6E2-173B-79FE-797914AC079F}"/>
          </ac:spMkLst>
        </pc:spChg>
        <pc:spChg chg="add mod">
          <ac:chgData name="Matthew Swain" userId="43d7ff6e475f4317" providerId="LiveId" clId="{BFBB0F21-DE0D-4AAC-BB09-057D24A3E0A6}" dt="2024-08-15T15:36:12.467" v="177"/>
          <ac:spMkLst>
            <pc:docMk/>
            <pc:sldMk cId="3729756445" sldId="308"/>
            <ac:spMk id="9" creationId="{8631319F-8EF0-8EDA-BF4E-E6EE817E9B22}"/>
          </ac:spMkLst>
        </pc:spChg>
        <pc:spChg chg="add mod">
          <ac:chgData name="Matthew Swain" userId="43d7ff6e475f4317" providerId="LiveId" clId="{BFBB0F21-DE0D-4AAC-BB09-057D24A3E0A6}" dt="2024-08-15T15:36:12.467" v="177"/>
          <ac:spMkLst>
            <pc:docMk/>
            <pc:sldMk cId="3729756445" sldId="308"/>
            <ac:spMk id="10" creationId="{5C3E6A16-D349-AD72-672D-3839CD6D4768}"/>
          </ac:spMkLst>
        </pc:spChg>
        <pc:spChg chg="add mod">
          <ac:chgData name="Matthew Swain" userId="43d7ff6e475f4317" providerId="LiveId" clId="{BFBB0F21-DE0D-4AAC-BB09-057D24A3E0A6}" dt="2024-08-15T15:36:12.467" v="177"/>
          <ac:spMkLst>
            <pc:docMk/>
            <pc:sldMk cId="3729756445" sldId="308"/>
            <ac:spMk id="11" creationId="{401D15B4-7D92-C759-3559-757BF6DC5F79}"/>
          </ac:spMkLst>
        </pc:spChg>
        <pc:spChg chg="add mod">
          <ac:chgData name="Matthew Swain" userId="43d7ff6e475f4317" providerId="LiveId" clId="{BFBB0F21-DE0D-4AAC-BB09-057D24A3E0A6}" dt="2024-08-15T15:36:12.467" v="177"/>
          <ac:spMkLst>
            <pc:docMk/>
            <pc:sldMk cId="3729756445" sldId="308"/>
            <ac:spMk id="12" creationId="{29061591-FCC7-372C-5BFF-77810857F0E0}"/>
          </ac:spMkLst>
        </pc:spChg>
        <pc:spChg chg="add mod">
          <ac:chgData name="Matthew Swain" userId="43d7ff6e475f4317" providerId="LiveId" clId="{BFBB0F21-DE0D-4AAC-BB09-057D24A3E0A6}" dt="2024-08-15T15:36:12.467" v="177"/>
          <ac:spMkLst>
            <pc:docMk/>
            <pc:sldMk cId="3729756445" sldId="308"/>
            <ac:spMk id="13" creationId="{B04109D0-542E-2D42-E4FB-1DA849207A37}"/>
          </ac:spMkLst>
        </pc:spChg>
        <pc:spChg chg="add mod">
          <ac:chgData name="Matthew Swain" userId="43d7ff6e475f4317" providerId="LiveId" clId="{BFBB0F21-DE0D-4AAC-BB09-057D24A3E0A6}" dt="2024-08-15T15:36:12.467" v="177"/>
          <ac:spMkLst>
            <pc:docMk/>
            <pc:sldMk cId="3729756445" sldId="308"/>
            <ac:spMk id="14" creationId="{13884D38-0B8D-3E17-187A-71FA10F07BDD}"/>
          </ac:spMkLst>
        </pc:spChg>
        <pc:spChg chg="add mod">
          <ac:chgData name="Matthew Swain" userId="43d7ff6e475f4317" providerId="LiveId" clId="{BFBB0F21-DE0D-4AAC-BB09-057D24A3E0A6}" dt="2024-08-15T15:36:12.467" v="177"/>
          <ac:spMkLst>
            <pc:docMk/>
            <pc:sldMk cId="3729756445" sldId="308"/>
            <ac:spMk id="15" creationId="{C21D3590-1A2A-C9F5-D6B2-C9568D2C7EEF}"/>
          </ac:spMkLst>
        </pc:spChg>
        <pc:spChg chg="add mod">
          <ac:chgData name="Matthew Swain" userId="43d7ff6e475f4317" providerId="LiveId" clId="{BFBB0F21-DE0D-4AAC-BB09-057D24A3E0A6}" dt="2024-08-15T15:36:12.467" v="177"/>
          <ac:spMkLst>
            <pc:docMk/>
            <pc:sldMk cId="3729756445" sldId="308"/>
            <ac:spMk id="16" creationId="{28BD005D-191E-69BD-E073-C003E7813877}"/>
          </ac:spMkLst>
        </pc:spChg>
        <pc:spChg chg="add mod">
          <ac:chgData name="Matthew Swain" userId="43d7ff6e475f4317" providerId="LiveId" clId="{BFBB0F21-DE0D-4AAC-BB09-057D24A3E0A6}" dt="2024-08-15T15:36:12.467" v="177"/>
          <ac:spMkLst>
            <pc:docMk/>
            <pc:sldMk cId="3729756445" sldId="308"/>
            <ac:spMk id="17" creationId="{07A10E96-2A06-E484-67BB-F4E72828DDF5}"/>
          </ac:spMkLst>
        </pc:spChg>
        <pc:spChg chg="add mod">
          <ac:chgData name="Matthew Swain" userId="43d7ff6e475f4317" providerId="LiveId" clId="{BFBB0F21-DE0D-4AAC-BB09-057D24A3E0A6}" dt="2024-08-15T15:36:12.467" v="177"/>
          <ac:spMkLst>
            <pc:docMk/>
            <pc:sldMk cId="3729756445" sldId="308"/>
            <ac:spMk id="18" creationId="{8C3EDD12-2981-811E-E427-D16AFF27AB66}"/>
          </ac:spMkLst>
        </pc:spChg>
        <pc:spChg chg="add mod">
          <ac:chgData name="Matthew Swain" userId="43d7ff6e475f4317" providerId="LiveId" clId="{BFBB0F21-DE0D-4AAC-BB09-057D24A3E0A6}" dt="2024-08-15T15:36:12.467" v="177"/>
          <ac:spMkLst>
            <pc:docMk/>
            <pc:sldMk cId="3729756445" sldId="308"/>
            <ac:spMk id="19" creationId="{13F983EB-B56A-FB1E-F850-4E273EA0ADD0}"/>
          </ac:spMkLst>
        </pc:spChg>
        <pc:spChg chg="add mod">
          <ac:chgData name="Matthew Swain" userId="43d7ff6e475f4317" providerId="LiveId" clId="{BFBB0F21-DE0D-4AAC-BB09-057D24A3E0A6}" dt="2024-08-15T15:36:12.467" v="177"/>
          <ac:spMkLst>
            <pc:docMk/>
            <pc:sldMk cId="3729756445" sldId="308"/>
            <ac:spMk id="20" creationId="{CAE6624D-1851-5E35-D4C3-B7F8AA535C56}"/>
          </ac:spMkLst>
        </pc:spChg>
        <pc:spChg chg="add mod">
          <ac:chgData name="Matthew Swain" userId="43d7ff6e475f4317" providerId="LiveId" clId="{BFBB0F21-DE0D-4AAC-BB09-057D24A3E0A6}" dt="2024-08-15T15:36:12.467" v="177"/>
          <ac:spMkLst>
            <pc:docMk/>
            <pc:sldMk cId="3729756445" sldId="308"/>
            <ac:spMk id="21" creationId="{C561CE0C-019B-E043-1CD4-9001F5CDB679}"/>
          </ac:spMkLst>
        </pc:spChg>
        <pc:spChg chg="add mod">
          <ac:chgData name="Matthew Swain" userId="43d7ff6e475f4317" providerId="LiveId" clId="{BFBB0F21-DE0D-4AAC-BB09-057D24A3E0A6}" dt="2024-08-15T15:36:12.467" v="177"/>
          <ac:spMkLst>
            <pc:docMk/>
            <pc:sldMk cId="3729756445" sldId="308"/>
            <ac:spMk id="22" creationId="{BDCE8FC2-786B-83E3-DB76-9D0E3A143338}"/>
          </ac:spMkLst>
        </pc:spChg>
        <pc:spChg chg="add mod">
          <ac:chgData name="Matthew Swain" userId="43d7ff6e475f4317" providerId="LiveId" clId="{BFBB0F21-DE0D-4AAC-BB09-057D24A3E0A6}" dt="2024-08-15T15:36:12.467" v="177"/>
          <ac:spMkLst>
            <pc:docMk/>
            <pc:sldMk cId="3729756445" sldId="308"/>
            <ac:spMk id="23" creationId="{E96557DC-9994-9C2C-82C8-985BD22EC022}"/>
          </ac:spMkLst>
        </pc:spChg>
        <pc:spChg chg="add mod">
          <ac:chgData name="Matthew Swain" userId="43d7ff6e475f4317" providerId="LiveId" clId="{BFBB0F21-DE0D-4AAC-BB09-057D24A3E0A6}" dt="2024-08-15T15:36:19.189" v="178"/>
          <ac:spMkLst>
            <pc:docMk/>
            <pc:sldMk cId="3729756445" sldId="308"/>
            <ac:spMk id="24" creationId="{D168DC85-D747-6546-37D8-FEB4206ACEF4}"/>
          </ac:spMkLst>
        </pc:spChg>
        <pc:spChg chg="add mod">
          <ac:chgData name="Matthew Swain" userId="43d7ff6e475f4317" providerId="LiveId" clId="{BFBB0F21-DE0D-4AAC-BB09-057D24A3E0A6}" dt="2024-08-15T15:36:19.189" v="178"/>
          <ac:spMkLst>
            <pc:docMk/>
            <pc:sldMk cId="3729756445" sldId="308"/>
            <ac:spMk id="25" creationId="{31FA159C-F148-D777-090A-F859EA02BCC5}"/>
          </ac:spMkLst>
        </pc:spChg>
        <pc:spChg chg="add mod">
          <ac:chgData name="Matthew Swain" userId="43d7ff6e475f4317" providerId="LiveId" clId="{BFBB0F21-DE0D-4AAC-BB09-057D24A3E0A6}" dt="2024-08-15T15:36:19.189" v="178"/>
          <ac:spMkLst>
            <pc:docMk/>
            <pc:sldMk cId="3729756445" sldId="308"/>
            <ac:spMk id="26" creationId="{842E200B-A225-F3AF-F20C-0A320642E5DE}"/>
          </ac:spMkLst>
        </pc:spChg>
        <pc:spChg chg="add mod">
          <ac:chgData name="Matthew Swain" userId="43d7ff6e475f4317" providerId="LiveId" clId="{BFBB0F21-DE0D-4AAC-BB09-057D24A3E0A6}" dt="2024-08-15T15:36:01.419" v="174"/>
          <ac:spMkLst>
            <pc:docMk/>
            <pc:sldMk cId="3729756445" sldId="308"/>
            <ac:spMk id="274" creationId="{00000000-0000-0000-0000-000000000000}"/>
          </ac:spMkLst>
        </pc:spChg>
        <pc:spChg chg="add mod">
          <ac:chgData name="Matthew Swain" userId="43d7ff6e475f4317" providerId="LiveId" clId="{BFBB0F21-DE0D-4AAC-BB09-057D24A3E0A6}" dt="2024-08-15T15:36:01.419" v="174"/>
          <ac:spMkLst>
            <pc:docMk/>
            <pc:sldMk cId="3729756445" sldId="308"/>
            <ac:spMk id="275" creationId="{00000000-0000-0000-0000-000000000000}"/>
          </ac:spMkLst>
        </pc:spChg>
        <pc:spChg chg="add mod">
          <ac:chgData name="Matthew Swain" userId="43d7ff6e475f4317" providerId="LiveId" clId="{BFBB0F21-DE0D-4AAC-BB09-057D24A3E0A6}" dt="2024-08-15T15:36:01.419" v="174"/>
          <ac:spMkLst>
            <pc:docMk/>
            <pc:sldMk cId="3729756445" sldId="308"/>
            <ac:spMk id="276" creationId="{00000000-0000-0000-0000-000000000000}"/>
          </ac:spMkLst>
        </pc:spChg>
        <pc:spChg chg="add mod">
          <ac:chgData name="Matthew Swain" userId="43d7ff6e475f4317" providerId="LiveId" clId="{BFBB0F21-DE0D-4AAC-BB09-057D24A3E0A6}" dt="2024-08-15T15:36:01.419" v="174"/>
          <ac:spMkLst>
            <pc:docMk/>
            <pc:sldMk cId="3729756445" sldId="308"/>
            <ac:spMk id="277" creationId="{00000000-0000-0000-0000-000000000000}"/>
          </ac:spMkLst>
        </pc:spChg>
        <pc:spChg chg="add mod">
          <ac:chgData name="Matthew Swain" userId="43d7ff6e475f4317" providerId="LiveId" clId="{BFBB0F21-DE0D-4AAC-BB09-057D24A3E0A6}" dt="2024-08-15T15:36:01.419" v="174"/>
          <ac:spMkLst>
            <pc:docMk/>
            <pc:sldMk cId="3729756445" sldId="308"/>
            <ac:spMk id="278" creationId="{00000000-0000-0000-0000-000000000000}"/>
          </ac:spMkLst>
        </pc:spChg>
        <pc:spChg chg="add mod">
          <ac:chgData name="Matthew Swain" userId="43d7ff6e475f4317" providerId="LiveId" clId="{BFBB0F21-DE0D-4AAC-BB09-057D24A3E0A6}" dt="2024-08-15T15:36:01.419" v="174"/>
          <ac:spMkLst>
            <pc:docMk/>
            <pc:sldMk cId="3729756445" sldId="308"/>
            <ac:spMk id="279" creationId="{00000000-0000-0000-0000-000000000000}"/>
          </ac:spMkLst>
        </pc:spChg>
        <pc:spChg chg="add mod">
          <ac:chgData name="Matthew Swain" userId="43d7ff6e475f4317" providerId="LiveId" clId="{BFBB0F21-DE0D-4AAC-BB09-057D24A3E0A6}" dt="2024-08-15T15:36:01.419" v="174"/>
          <ac:spMkLst>
            <pc:docMk/>
            <pc:sldMk cId="3729756445" sldId="308"/>
            <ac:spMk id="280" creationId="{00000000-0000-0000-0000-000000000000}"/>
          </ac:spMkLst>
        </pc:spChg>
        <pc:spChg chg="add mod">
          <ac:chgData name="Matthew Swain" userId="43d7ff6e475f4317" providerId="LiveId" clId="{BFBB0F21-DE0D-4AAC-BB09-057D24A3E0A6}" dt="2024-08-15T15:36:01.419" v="174"/>
          <ac:spMkLst>
            <pc:docMk/>
            <pc:sldMk cId="3729756445" sldId="308"/>
            <ac:spMk id="281" creationId="{00000000-0000-0000-0000-000000000000}"/>
          </ac:spMkLst>
        </pc:spChg>
        <pc:spChg chg="add mod">
          <ac:chgData name="Matthew Swain" userId="43d7ff6e475f4317" providerId="LiveId" clId="{BFBB0F21-DE0D-4AAC-BB09-057D24A3E0A6}" dt="2024-08-15T15:36:01.419" v="174"/>
          <ac:spMkLst>
            <pc:docMk/>
            <pc:sldMk cId="3729756445" sldId="308"/>
            <ac:spMk id="282" creationId="{00000000-0000-0000-0000-000000000000}"/>
          </ac:spMkLst>
        </pc:spChg>
        <pc:spChg chg="add mod">
          <ac:chgData name="Matthew Swain" userId="43d7ff6e475f4317" providerId="LiveId" clId="{BFBB0F21-DE0D-4AAC-BB09-057D24A3E0A6}" dt="2024-08-15T15:36:01.419" v="174"/>
          <ac:spMkLst>
            <pc:docMk/>
            <pc:sldMk cId="3729756445" sldId="308"/>
            <ac:spMk id="283" creationId="{00000000-0000-0000-0000-000000000000}"/>
          </ac:spMkLst>
        </pc:spChg>
        <pc:spChg chg="add mod">
          <ac:chgData name="Matthew Swain" userId="43d7ff6e475f4317" providerId="LiveId" clId="{BFBB0F21-DE0D-4AAC-BB09-057D24A3E0A6}" dt="2024-08-15T15:36:01.419" v="174"/>
          <ac:spMkLst>
            <pc:docMk/>
            <pc:sldMk cId="3729756445" sldId="308"/>
            <ac:spMk id="284" creationId="{00000000-0000-0000-0000-000000000000}"/>
          </ac:spMkLst>
        </pc:spChg>
        <pc:spChg chg="add mod">
          <ac:chgData name="Matthew Swain" userId="43d7ff6e475f4317" providerId="LiveId" clId="{BFBB0F21-DE0D-4AAC-BB09-057D24A3E0A6}" dt="2024-08-15T15:36:01.419" v="174"/>
          <ac:spMkLst>
            <pc:docMk/>
            <pc:sldMk cId="3729756445" sldId="308"/>
            <ac:spMk id="285" creationId="{00000000-0000-0000-0000-000000000000}"/>
          </ac:spMkLst>
        </pc:spChg>
        <pc:spChg chg="add mod">
          <ac:chgData name="Matthew Swain" userId="43d7ff6e475f4317" providerId="LiveId" clId="{BFBB0F21-DE0D-4AAC-BB09-057D24A3E0A6}" dt="2024-08-15T15:36:01.419" v="174"/>
          <ac:spMkLst>
            <pc:docMk/>
            <pc:sldMk cId="3729756445" sldId="308"/>
            <ac:spMk id="286" creationId="{00000000-0000-0000-0000-000000000000}"/>
          </ac:spMkLst>
        </pc:spChg>
        <pc:spChg chg="add mod">
          <ac:chgData name="Matthew Swain" userId="43d7ff6e475f4317" providerId="LiveId" clId="{BFBB0F21-DE0D-4AAC-BB09-057D24A3E0A6}" dt="2024-08-15T15:36:01.419" v="174"/>
          <ac:spMkLst>
            <pc:docMk/>
            <pc:sldMk cId="3729756445" sldId="308"/>
            <ac:spMk id="287" creationId="{00000000-0000-0000-0000-000000000000}"/>
          </ac:spMkLst>
        </pc:spChg>
        <pc:spChg chg="add mod">
          <ac:chgData name="Matthew Swain" userId="43d7ff6e475f4317" providerId="LiveId" clId="{BFBB0F21-DE0D-4AAC-BB09-057D24A3E0A6}" dt="2024-08-15T15:36:01.419" v="174"/>
          <ac:spMkLst>
            <pc:docMk/>
            <pc:sldMk cId="3729756445" sldId="308"/>
            <ac:spMk id="288" creationId="{00000000-0000-0000-0000-000000000000}"/>
          </ac:spMkLst>
        </pc:spChg>
        <pc:spChg chg="add mod">
          <ac:chgData name="Matthew Swain" userId="43d7ff6e475f4317" providerId="LiveId" clId="{BFBB0F21-DE0D-4AAC-BB09-057D24A3E0A6}" dt="2024-08-15T15:36:01.419" v="174"/>
          <ac:spMkLst>
            <pc:docMk/>
            <pc:sldMk cId="3729756445" sldId="308"/>
            <ac:spMk id="289" creationId="{00000000-0000-0000-0000-000000000000}"/>
          </ac:spMkLst>
        </pc:spChg>
        <pc:spChg chg="add mod">
          <ac:chgData name="Matthew Swain" userId="43d7ff6e475f4317" providerId="LiveId" clId="{BFBB0F21-DE0D-4AAC-BB09-057D24A3E0A6}" dt="2024-08-15T15:36:01.419" v="174"/>
          <ac:spMkLst>
            <pc:docMk/>
            <pc:sldMk cId="3729756445" sldId="308"/>
            <ac:spMk id="290" creationId="{00000000-0000-0000-0000-000000000000}"/>
          </ac:spMkLst>
        </pc:spChg>
        <pc:spChg chg="add mod">
          <ac:chgData name="Matthew Swain" userId="43d7ff6e475f4317" providerId="LiveId" clId="{BFBB0F21-DE0D-4AAC-BB09-057D24A3E0A6}" dt="2024-08-15T15:36:01.419" v="174"/>
          <ac:spMkLst>
            <pc:docMk/>
            <pc:sldMk cId="3729756445" sldId="308"/>
            <ac:spMk id="291" creationId="{00000000-0000-0000-0000-000000000000}"/>
          </ac:spMkLst>
        </pc:spChg>
        <pc:spChg chg="add mod">
          <ac:chgData name="Matthew Swain" userId="43d7ff6e475f4317" providerId="LiveId" clId="{BFBB0F21-DE0D-4AAC-BB09-057D24A3E0A6}" dt="2024-08-15T15:36:01.419" v="174"/>
          <ac:spMkLst>
            <pc:docMk/>
            <pc:sldMk cId="3729756445" sldId="308"/>
            <ac:spMk id="292" creationId="{00000000-0000-0000-0000-000000000000}"/>
          </ac:spMkLst>
        </pc:spChg>
        <pc:picChg chg="add mod">
          <ac:chgData name="Matthew Swain" userId="43d7ff6e475f4317" providerId="LiveId" clId="{BFBB0F21-DE0D-4AAC-BB09-057D24A3E0A6}" dt="2024-08-17T14:12:09.833" v="11779"/>
          <ac:picMkLst>
            <pc:docMk/>
            <pc:sldMk cId="3729756445" sldId="308"/>
            <ac:picMk id="7" creationId="{04088BF0-89EC-6301-D756-9BC6C29839C9}"/>
          </ac:picMkLst>
        </pc:picChg>
        <pc:picChg chg="add del mod">
          <ac:chgData name="Matthew Swain" userId="43d7ff6e475f4317" providerId="LiveId" clId="{BFBB0F21-DE0D-4AAC-BB09-057D24A3E0A6}" dt="2024-08-17T14:50:35.919" v="11791"/>
          <ac:picMkLst>
            <pc:docMk/>
            <pc:sldMk cId="3729756445" sldId="308"/>
            <ac:picMk id="10" creationId="{03C2DEFB-8193-B39F-367D-0812DB16C791}"/>
          </ac:picMkLst>
        </pc:picChg>
        <pc:picChg chg="add del mod ord">
          <ac:chgData name="Matthew Swain" userId="43d7ff6e475f4317" providerId="LiveId" clId="{BFBB0F21-DE0D-4AAC-BB09-057D24A3E0A6}" dt="2024-08-17T14:56:15.026" v="11792"/>
          <ac:picMkLst>
            <pc:docMk/>
            <pc:sldMk cId="3729756445" sldId="308"/>
            <ac:picMk id="11" creationId="{52E19FC9-190E-1DEB-EB82-CB2034300190}"/>
          </ac:picMkLst>
        </pc:picChg>
        <pc:picChg chg="add mod">
          <ac:chgData name="Matthew Swain" userId="43d7ff6e475f4317" providerId="LiveId" clId="{BFBB0F21-DE0D-4AAC-BB09-057D24A3E0A6}" dt="2024-08-17T14:56:15.026" v="11792"/>
          <ac:picMkLst>
            <pc:docMk/>
            <pc:sldMk cId="3729756445" sldId="308"/>
            <ac:picMk id="12" creationId="{58694144-6092-1DB1-0B2B-8FA87388E23A}"/>
          </ac:picMkLst>
        </pc:picChg>
      </pc:sldChg>
      <pc:sldChg chg="addSp delSp modSp new mod modTransition addAnim delAnim modAnim">
        <pc:chgData name="Matthew Swain" userId="43d7ff6e475f4317" providerId="LiveId" clId="{BFBB0F21-DE0D-4AAC-BB09-057D24A3E0A6}" dt="2024-08-17T14:56:15.026" v="11792"/>
        <pc:sldMkLst>
          <pc:docMk/>
          <pc:sldMk cId="874983606" sldId="309"/>
        </pc:sldMkLst>
        <pc:spChg chg="mod">
          <ac:chgData name="Matthew Swain" userId="43d7ff6e475f4317" providerId="LiveId" clId="{BFBB0F21-DE0D-4AAC-BB09-057D24A3E0A6}" dt="2024-08-15T15:37:17.671" v="209"/>
          <ac:spMkLst>
            <pc:docMk/>
            <pc:sldMk cId="874983606" sldId="309"/>
            <ac:spMk id="2" creationId="{52A72EB9-50D4-E899-DCAB-37F0A4B6C3E8}"/>
          </ac:spMkLst>
        </pc:spChg>
        <pc:spChg chg="mod">
          <ac:chgData name="Matthew Swain" userId="43d7ff6e475f4317" providerId="LiveId" clId="{BFBB0F21-DE0D-4AAC-BB09-057D24A3E0A6}" dt="2024-08-15T15:37:19.340" v="215" actId="20577"/>
          <ac:spMkLst>
            <pc:docMk/>
            <pc:sldMk cId="874983606" sldId="309"/>
            <ac:spMk id="3" creationId="{1E4C3D1D-53D7-87AE-A476-D0D4E4D0B850}"/>
          </ac:spMkLst>
        </pc:spChg>
        <pc:grpChg chg="del mod">
          <ac:chgData name="Matthew Swain" userId="43d7ff6e475f4317" providerId="LiveId" clId="{BFBB0F21-DE0D-4AAC-BB09-057D24A3E0A6}" dt="2024-08-17T14:07:27.278" v="11771"/>
          <ac:grpSpMkLst>
            <pc:docMk/>
            <pc:sldMk cId="874983606" sldId="309"/>
            <ac:grpSpMk id="23" creationId="{4B3DE62C-6698-1BEF-E482-5319455EF8D6}"/>
          </ac:grpSpMkLst>
        </pc:grpChg>
        <pc:picChg chg="add del mod">
          <ac:chgData name="Matthew Swain" userId="43d7ff6e475f4317" providerId="LiveId" clId="{BFBB0F21-DE0D-4AAC-BB09-057D24A3E0A6}" dt="2024-08-17T14:07:07.369" v="11762"/>
          <ac:picMkLst>
            <pc:docMk/>
            <pc:sldMk cId="874983606" sldId="309"/>
            <ac:picMk id="11" creationId="{22579A47-F0B9-5E5B-BBB2-3E0F3527C0AC}"/>
          </ac:picMkLst>
        </pc:picChg>
        <pc:picChg chg="add del mod ord">
          <ac:chgData name="Matthew Swain" userId="43d7ff6e475f4317" providerId="LiveId" clId="{BFBB0F21-DE0D-4AAC-BB09-057D24A3E0A6}" dt="2024-08-17T14:07:12.021" v="11763"/>
          <ac:picMkLst>
            <pc:docMk/>
            <pc:sldMk cId="874983606" sldId="309"/>
            <ac:picMk id="15" creationId="{CF153947-F243-7F6C-6653-A8615DB199EC}"/>
          </ac:picMkLst>
        </pc:picChg>
        <pc:picChg chg="add del mod">
          <ac:chgData name="Matthew Swain" userId="43d7ff6e475f4317" providerId="LiveId" clId="{BFBB0F21-DE0D-4AAC-BB09-057D24A3E0A6}" dt="2024-08-17T14:12:23.942" v="11783" actId="478"/>
          <ac:picMkLst>
            <pc:docMk/>
            <pc:sldMk cId="874983606" sldId="309"/>
            <ac:picMk id="16" creationId="{C80D3591-28EF-3EA5-9BF0-E51C5FE27B97}"/>
          </ac:picMkLst>
        </pc:picChg>
        <pc:picChg chg="add del mod">
          <ac:chgData name="Matthew Swain" userId="43d7ff6e475f4317" providerId="LiveId" clId="{BFBB0F21-DE0D-4AAC-BB09-057D24A3E0A6}" dt="2024-08-17T14:12:22.355" v="11782" actId="478"/>
          <ac:picMkLst>
            <pc:docMk/>
            <pc:sldMk cId="874983606" sldId="309"/>
            <ac:picMk id="30" creationId="{E0E7460A-E48A-67EC-61B6-A298DC7ADEDB}"/>
          </ac:picMkLst>
        </pc:picChg>
        <pc:picChg chg="add del mod">
          <ac:chgData name="Matthew Swain" userId="43d7ff6e475f4317" providerId="LiveId" clId="{BFBB0F21-DE0D-4AAC-BB09-057D24A3E0A6}" dt="2024-08-17T14:12:09.833" v="11779"/>
          <ac:picMkLst>
            <pc:docMk/>
            <pc:sldMk cId="874983606" sldId="309"/>
            <ac:picMk id="31" creationId="{830AF86E-FFEE-649A-ACAC-F6CD9518AC61}"/>
          </ac:picMkLst>
        </pc:picChg>
        <pc:picChg chg="add del mod">
          <ac:chgData name="Matthew Swain" userId="43d7ff6e475f4317" providerId="LiveId" clId="{BFBB0F21-DE0D-4AAC-BB09-057D24A3E0A6}" dt="2024-08-17T14:50:18.653" v="11786"/>
          <ac:picMkLst>
            <pc:docMk/>
            <pc:sldMk cId="874983606" sldId="309"/>
            <ac:picMk id="41" creationId="{B207FF5C-7341-A106-9F33-87A9F868E9EB}"/>
          </ac:picMkLst>
        </pc:picChg>
        <pc:picChg chg="add del mod">
          <ac:chgData name="Matthew Swain" userId="43d7ff6e475f4317" providerId="LiveId" clId="{BFBB0F21-DE0D-4AAC-BB09-057D24A3E0A6}" dt="2024-08-17T14:50:35.919" v="11791"/>
          <ac:picMkLst>
            <pc:docMk/>
            <pc:sldMk cId="874983606" sldId="309"/>
            <ac:picMk id="42" creationId="{64F297FB-62FC-B8B3-E925-D266A30C2BA4}"/>
          </ac:picMkLst>
        </pc:picChg>
        <pc:picChg chg="add del mod ord">
          <ac:chgData name="Matthew Swain" userId="43d7ff6e475f4317" providerId="LiveId" clId="{BFBB0F21-DE0D-4AAC-BB09-057D24A3E0A6}" dt="2024-08-17T14:56:15.026" v="11792"/>
          <ac:picMkLst>
            <pc:docMk/>
            <pc:sldMk cId="874983606" sldId="309"/>
            <ac:picMk id="43" creationId="{61C65063-B245-5618-7E4E-EA929F31E372}"/>
          </ac:picMkLst>
        </pc:picChg>
        <pc:picChg chg="add mod">
          <ac:chgData name="Matthew Swain" userId="43d7ff6e475f4317" providerId="LiveId" clId="{BFBB0F21-DE0D-4AAC-BB09-057D24A3E0A6}" dt="2024-08-17T14:56:15.026" v="11792"/>
          <ac:picMkLst>
            <pc:docMk/>
            <pc:sldMk cId="874983606" sldId="309"/>
            <ac:picMk id="44" creationId="{47FB8A4B-552D-BC1A-2A19-32A98F821215}"/>
          </ac:picMkLst>
        </pc:picChg>
        <pc:inkChg chg="add del mod">
          <ac:chgData name="Matthew Swain" userId="43d7ff6e475f4317" providerId="LiveId" clId="{BFBB0F21-DE0D-4AAC-BB09-057D24A3E0A6}" dt="2024-08-17T14:07:27.278" v="11769"/>
          <ac:inkMkLst>
            <pc:docMk/>
            <pc:sldMk cId="874983606" sldId="309"/>
            <ac:inkMk id="19" creationId="{EAC546EA-DA86-C35A-7AFC-24E57E21B52D}"/>
          </ac:inkMkLst>
        </pc:inkChg>
        <pc:inkChg chg="add del mod">
          <ac:chgData name="Matthew Swain" userId="43d7ff6e475f4317" providerId="LiveId" clId="{BFBB0F21-DE0D-4AAC-BB09-057D24A3E0A6}" dt="2024-08-17T14:07:27.278" v="11771"/>
          <ac:inkMkLst>
            <pc:docMk/>
            <pc:sldMk cId="874983606" sldId="309"/>
            <ac:inkMk id="20" creationId="{F46704B9-28CB-C575-EA24-0FFB78E40655}"/>
          </ac:inkMkLst>
        </pc:inkChg>
        <pc:inkChg chg="add del mod">
          <ac:chgData name="Matthew Swain" userId="43d7ff6e475f4317" providerId="LiveId" clId="{BFBB0F21-DE0D-4AAC-BB09-057D24A3E0A6}" dt="2024-08-17T14:07:27.278" v="11772"/>
          <ac:inkMkLst>
            <pc:docMk/>
            <pc:sldMk cId="874983606" sldId="309"/>
            <ac:inkMk id="21" creationId="{C937122B-4803-FC8C-8D11-36B19CA5A188}"/>
          </ac:inkMkLst>
        </pc:inkChg>
        <pc:inkChg chg="add del mod">
          <ac:chgData name="Matthew Swain" userId="43d7ff6e475f4317" providerId="LiveId" clId="{BFBB0F21-DE0D-4AAC-BB09-057D24A3E0A6}" dt="2024-08-17T14:07:27.278" v="11770"/>
          <ac:inkMkLst>
            <pc:docMk/>
            <pc:sldMk cId="874983606" sldId="309"/>
            <ac:inkMk id="22" creationId="{F31E75CA-D60D-287B-5159-80FBBA60229D}"/>
          </ac:inkMkLst>
        </pc:inkChg>
      </pc:sldChg>
      <pc:sldChg chg="addSp delSp modSp new mod modTransition modAnim">
        <pc:chgData name="Matthew Swain" userId="43d7ff6e475f4317" providerId="LiveId" clId="{BFBB0F21-DE0D-4AAC-BB09-057D24A3E0A6}" dt="2024-08-17T14:56:15.026" v="11792"/>
        <pc:sldMkLst>
          <pc:docMk/>
          <pc:sldMk cId="399748491" sldId="310"/>
        </pc:sldMkLst>
        <pc:spChg chg="mod">
          <ac:chgData name="Matthew Swain" userId="43d7ff6e475f4317" providerId="LiveId" clId="{BFBB0F21-DE0D-4AAC-BB09-057D24A3E0A6}" dt="2024-08-15T15:37:49.835" v="254" actId="20577"/>
          <ac:spMkLst>
            <pc:docMk/>
            <pc:sldMk cId="399748491" sldId="310"/>
            <ac:spMk id="2" creationId="{4CA3B6BA-59CC-29B2-67E3-D9F7BDB3C672}"/>
          </ac:spMkLst>
        </pc:spChg>
        <pc:spChg chg="mod">
          <ac:chgData name="Matthew Swain" userId="43d7ff6e475f4317" providerId="LiveId" clId="{BFBB0F21-DE0D-4AAC-BB09-057D24A3E0A6}" dt="2024-08-15T15:37:56.224" v="255" actId="20577"/>
          <ac:spMkLst>
            <pc:docMk/>
            <pc:sldMk cId="399748491" sldId="310"/>
            <ac:spMk id="3" creationId="{EAB4CA05-0B09-78D1-DCF6-B712EBF4BFE6}"/>
          </ac:spMkLst>
        </pc:spChg>
        <pc:spChg chg="del">
          <ac:chgData name="Matthew Swain" userId="43d7ff6e475f4317" providerId="LiveId" clId="{BFBB0F21-DE0D-4AAC-BB09-057D24A3E0A6}" dt="2024-08-15T15:39:26.462" v="332" actId="478"/>
          <ac:spMkLst>
            <pc:docMk/>
            <pc:sldMk cId="399748491" sldId="310"/>
            <ac:spMk id="4" creationId="{1CCBF48D-D3D2-45D9-75A7-FAE50516CFE6}"/>
          </ac:spMkLst>
        </pc:spChg>
        <pc:spChg chg="add del mod">
          <ac:chgData name="Matthew Swain" userId="43d7ff6e475f4317" providerId="LiveId" clId="{BFBB0F21-DE0D-4AAC-BB09-057D24A3E0A6}" dt="2024-08-15T15:39:23.428" v="330" actId="478"/>
          <ac:spMkLst>
            <pc:docMk/>
            <pc:sldMk cId="399748491" sldId="310"/>
            <ac:spMk id="5" creationId="{A54287C5-3950-568B-F7B2-DD17BB22D631}"/>
          </ac:spMkLst>
        </pc:spChg>
        <pc:spChg chg="mod">
          <ac:chgData name="Matthew Swain" userId="43d7ff6e475f4317" providerId="LiveId" clId="{BFBB0F21-DE0D-4AAC-BB09-057D24A3E0A6}" dt="2024-08-15T15:37:58.238" v="256" actId="20577"/>
          <ac:spMkLst>
            <pc:docMk/>
            <pc:sldMk cId="399748491" sldId="310"/>
            <ac:spMk id="6" creationId="{E838D8EE-49D3-2C96-13CF-A62B9937785F}"/>
          </ac:spMkLst>
        </pc:spChg>
        <pc:spChg chg="del">
          <ac:chgData name="Matthew Swain" userId="43d7ff6e475f4317" providerId="LiveId" clId="{BFBB0F21-DE0D-4AAC-BB09-057D24A3E0A6}" dt="2024-08-15T15:39:25.468" v="331" actId="478"/>
          <ac:spMkLst>
            <pc:docMk/>
            <pc:sldMk cId="399748491" sldId="310"/>
            <ac:spMk id="7" creationId="{2F7F9A07-A7DF-1500-6A51-7675F36BAF81}"/>
          </ac:spMkLst>
        </pc:spChg>
        <pc:spChg chg="mod">
          <ac:chgData name="Matthew Swain" userId="43d7ff6e475f4317" providerId="LiveId" clId="{BFBB0F21-DE0D-4AAC-BB09-057D24A3E0A6}" dt="2024-08-15T15:38:36.758" v="278" actId="20577"/>
          <ac:spMkLst>
            <pc:docMk/>
            <pc:sldMk cId="399748491" sldId="310"/>
            <ac:spMk id="8" creationId="{B6287445-B0DD-01F7-37E4-3D9DA3E734A0}"/>
          </ac:spMkLst>
        </pc:spChg>
        <pc:spChg chg="mod">
          <ac:chgData name="Matthew Swain" userId="43d7ff6e475f4317" providerId="LiveId" clId="{BFBB0F21-DE0D-4AAC-BB09-057D24A3E0A6}" dt="2024-08-15T15:37:59.663" v="257" actId="20577"/>
          <ac:spMkLst>
            <pc:docMk/>
            <pc:sldMk cId="399748491" sldId="310"/>
            <ac:spMk id="9" creationId="{F58CBDF4-96AC-380D-80FF-6B95D7240B3C}"/>
          </ac:spMkLst>
        </pc:spChg>
        <pc:spChg chg="del">
          <ac:chgData name="Matthew Swain" userId="43d7ff6e475f4317" providerId="LiveId" clId="{BFBB0F21-DE0D-4AAC-BB09-057D24A3E0A6}" dt="2024-08-15T15:39:19.931" v="328" actId="478"/>
          <ac:spMkLst>
            <pc:docMk/>
            <pc:sldMk cId="399748491" sldId="310"/>
            <ac:spMk id="10" creationId="{86B217E0-2965-D80C-E01E-C6586253467F}"/>
          </ac:spMkLst>
        </pc:spChg>
        <pc:spChg chg="mod">
          <ac:chgData name="Matthew Swain" userId="43d7ff6e475f4317" providerId="LiveId" clId="{BFBB0F21-DE0D-4AAC-BB09-057D24A3E0A6}" dt="2024-08-16T23:53:48.808" v="7877" actId="14100"/>
          <ac:spMkLst>
            <pc:docMk/>
            <pc:sldMk cId="399748491" sldId="310"/>
            <ac:spMk id="11" creationId="{50F67D34-9FA3-28BD-67AB-C4415729872E}"/>
          </ac:spMkLst>
        </pc:spChg>
        <pc:spChg chg="mod">
          <ac:chgData name="Matthew Swain" userId="43d7ff6e475f4317" providerId="LiveId" clId="{BFBB0F21-DE0D-4AAC-BB09-057D24A3E0A6}" dt="2024-08-16T23:53:25.061" v="7873" actId="20577"/>
          <ac:spMkLst>
            <pc:docMk/>
            <pc:sldMk cId="399748491" sldId="310"/>
            <ac:spMk id="12" creationId="{685FCD32-1E0C-9063-8107-231F7B248B82}"/>
          </ac:spMkLst>
        </pc:spChg>
        <pc:spChg chg="del">
          <ac:chgData name="Matthew Swain" userId="43d7ff6e475f4317" providerId="LiveId" clId="{BFBB0F21-DE0D-4AAC-BB09-057D24A3E0A6}" dt="2024-08-15T15:39:15.088" v="325" actId="478"/>
          <ac:spMkLst>
            <pc:docMk/>
            <pc:sldMk cId="399748491" sldId="310"/>
            <ac:spMk id="13" creationId="{F3CB387E-03F0-BADA-A928-ECF50FDF9F3E}"/>
          </ac:spMkLst>
        </pc:spChg>
        <pc:spChg chg="mod">
          <ac:chgData name="Matthew Swain" userId="43d7ff6e475f4317" providerId="LiveId" clId="{BFBB0F21-DE0D-4AAC-BB09-057D24A3E0A6}" dt="2024-08-16T23:54:03.499" v="7879" actId="1076"/>
          <ac:spMkLst>
            <pc:docMk/>
            <pc:sldMk cId="399748491" sldId="310"/>
            <ac:spMk id="14" creationId="{1F2990C3-D21B-8206-95CF-7896D4F2B478}"/>
          </ac:spMkLst>
        </pc:spChg>
        <pc:spChg chg="mod">
          <ac:chgData name="Matthew Swain" userId="43d7ff6e475f4317" providerId="LiveId" clId="{BFBB0F21-DE0D-4AAC-BB09-057D24A3E0A6}" dt="2024-08-16T23:53:23.393" v="7871" actId="20577"/>
          <ac:spMkLst>
            <pc:docMk/>
            <pc:sldMk cId="399748491" sldId="310"/>
            <ac:spMk id="15" creationId="{29B576D3-189B-C2EB-BCE4-875ED3401506}"/>
          </ac:spMkLst>
        </pc:spChg>
        <pc:spChg chg="del">
          <ac:chgData name="Matthew Swain" userId="43d7ff6e475f4317" providerId="LiveId" clId="{BFBB0F21-DE0D-4AAC-BB09-057D24A3E0A6}" dt="2024-08-15T15:39:16.372" v="326" actId="478"/>
          <ac:spMkLst>
            <pc:docMk/>
            <pc:sldMk cId="399748491" sldId="310"/>
            <ac:spMk id="16" creationId="{11D3C4A3-3F4B-8225-3A6B-681B988B4959}"/>
          </ac:spMkLst>
        </pc:spChg>
        <pc:spChg chg="mod">
          <ac:chgData name="Matthew Swain" userId="43d7ff6e475f4317" providerId="LiveId" clId="{BFBB0F21-DE0D-4AAC-BB09-057D24A3E0A6}" dt="2024-08-16T23:53:27.327" v="7874" actId="21"/>
          <ac:spMkLst>
            <pc:docMk/>
            <pc:sldMk cId="399748491" sldId="310"/>
            <ac:spMk id="17" creationId="{01A7EB7C-DE23-99CB-A7CC-C45CD9EDB8FB}"/>
          </ac:spMkLst>
        </pc:spChg>
        <pc:spChg chg="mod">
          <ac:chgData name="Matthew Swain" userId="43d7ff6e475f4317" providerId="LiveId" clId="{BFBB0F21-DE0D-4AAC-BB09-057D24A3E0A6}" dt="2024-08-16T23:53:30.030" v="7876" actId="20577"/>
          <ac:spMkLst>
            <pc:docMk/>
            <pc:sldMk cId="399748491" sldId="310"/>
            <ac:spMk id="18" creationId="{3B90FA6C-BA57-3847-3FAB-2156A8C40E63}"/>
          </ac:spMkLst>
        </pc:spChg>
        <pc:spChg chg="del">
          <ac:chgData name="Matthew Swain" userId="43d7ff6e475f4317" providerId="LiveId" clId="{BFBB0F21-DE0D-4AAC-BB09-057D24A3E0A6}" dt="2024-08-15T15:39:18.941" v="327" actId="478"/>
          <ac:spMkLst>
            <pc:docMk/>
            <pc:sldMk cId="399748491" sldId="310"/>
            <ac:spMk id="19" creationId="{87C4C8C3-B0EA-8BC4-28AB-8892730E28E2}"/>
          </ac:spMkLst>
        </pc:spChg>
        <pc:spChg chg="mod">
          <ac:chgData name="Matthew Swain" userId="43d7ff6e475f4317" providerId="LiveId" clId="{BFBB0F21-DE0D-4AAC-BB09-057D24A3E0A6}" dt="2024-08-15T15:37:43.365" v="238" actId="20577"/>
          <ac:spMkLst>
            <pc:docMk/>
            <pc:sldMk cId="399748491" sldId="310"/>
            <ac:spMk id="20" creationId="{B0D75332-E80A-F517-8C64-5A9471BDD6AB}"/>
          </ac:spMkLst>
        </pc:spChg>
        <pc:spChg chg="add del mod">
          <ac:chgData name="Matthew Swain" userId="43d7ff6e475f4317" providerId="LiveId" clId="{BFBB0F21-DE0D-4AAC-BB09-057D24A3E0A6}" dt="2024-08-15T15:39:23.428" v="330" actId="478"/>
          <ac:spMkLst>
            <pc:docMk/>
            <pc:sldMk cId="399748491" sldId="310"/>
            <ac:spMk id="22" creationId="{FF224F5E-6318-E4F4-FE5C-348680C87513}"/>
          </ac:spMkLst>
        </pc:spChg>
        <pc:picChg chg="add mod">
          <ac:chgData name="Matthew Swain" userId="43d7ff6e475f4317" providerId="LiveId" clId="{BFBB0F21-DE0D-4AAC-BB09-057D24A3E0A6}" dt="2024-08-17T14:12:09.833" v="11779"/>
          <ac:picMkLst>
            <pc:docMk/>
            <pc:sldMk cId="399748491" sldId="310"/>
            <ac:picMk id="23" creationId="{10E1BA26-EC4A-F255-7BA8-BB67CF67D272}"/>
          </ac:picMkLst>
        </pc:picChg>
        <pc:picChg chg="add del mod">
          <ac:chgData name="Matthew Swain" userId="43d7ff6e475f4317" providerId="LiveId" clId="{BFBB0F21-DE0D-4AAC-BB09-057D24A3E0A6}" dt="2024-08-17T14:50:35.919" v="11791"/>
          <ac:picMkLst>
            <pc:docMk/>
            <pc:sldMk cId="399748491" sldId="310"/>
            <ac:picMk id="27" creationId="{E4ADB5CB-15F7-6B83-B0E3-89E973582997}"/>
          </ac:picMkLst>
        </pc:picChg>
        <pc:picChg chg="add del mod ord">
          <ac:chgData name="Matthew Swain" userId="43d7ff6e475f4317" providerId="LiveId" clId="{BFBB0F21-DE0D-4AAC-BB09-057D24A3E0A6}" dt="2024-08-17T14:56:15.026" v="11792"/>
          <ac:picMkLst>
            <pc:docMk/>
            <pc:sldMk cId="399748491" sldId="310"/>
            <ac:picMk id="28" creationId="{CA24234D-1469-566C-0DE9-BBC7FF7C9549}"/>
          </ac:picMkLst>
        </pc:picChg>
        <pc:picChg chg="add mod">
          <ac:chgData name="Matthew Swain" userId="43d7ff6e475f4317" providerId="LiveId" clId="{BFBB0F21-DE0D-4AAC-BB09-057D24A3E0A6}" dt="2024-08-17T14:56:15.026" v="11792"/>
          <ac:picMkLst>
            <pc:docMk/>
            <pc:sldMk cId="399748491" sldId="310"/>
            <ac:picMk id="29" creationId="{C8B86A8E-1C9D-99B0-F815-0BA62203EC45}"/>
          </ac:picMkLst>
        </pc:picChg>
      </pc:sldChg>
      <pc:sldChg chg="new del">
        <pc:chgData name="Matthew Swain" userId="43d7ff6e475f4317" providerId="LiveId" clId="{BFBB0F21-DE0D-4AAC-BB09-057D24A3E0A6}" dt="2024-08-15T15:37:33.519" v="217" actId="680"/>
        <pc:sldMkLst>
          <pc:docMk/>
          <pc:sldMk cId="504460176" sldId="310"/>
        </pc:sldMkLst>
      </pc:sldChg>
      <pc:sldChg chg="new del">
        <pc:chgData name="Matthew Swain" userId="43d7ff6e475f4317" providerId="LiveId" clId="{BFBB0F21-DE0D-4AAC-BB09-057D24A3E0A6}" dt="2024-08-15T15:40:32.202" v="353" actId="47"/>
        <pc:sldMkLst>
          <pc:docMk/>
          <pc:sldMk cId="339873135" sldId="311"/>
        </pc:sldMkLst>
      </pc:sldChg>
      <pc:sldChg chg="addSp delSp modSp new mod modTransition modAnim modNotesTx">
        <pc:chgData name="Matthew Swain" userId="43d7ff6e475f4317" providerId="LiveId" clId="{BFBB0F21-DE0D-4AAC-BB09-057D24A3E0A6}" dt="2024-08-19T13:47:44.444" v="11950"/>
        <pc:sldMkLst>
          <pc:docMk/>
          <pc:sldMk cId="3503220898" sldId="311"/>
        </pc:sldMkLst>
        <pc:spChg chg="mod">
          <ac:chgData name="Matthew Swain" userId="43d7ff6e475f4317" providerId="LiveId" clId="{BFBB0F21-DE0D-4AAC-BB09-057D24A3E0A6}" dt="2024-08-15T15:43:32.462" v="462" actId="20577"/>
          <ac:spMkLst>
            <pc:docMk/>
            <pc:sldMk cId="3503220898" sldId="311"/>
            <ac:spMk id="2" creationId="{5F9AFFC7-BA60-2CF4-3C16-189B9DA71C8F}"/>
          </ac:spMkLst>
        </pc:spChg>
        <pc:spChg chg="mod">
          <ac:chgData name="Matthew Swain" userId="43d7ff6e475f4317" providerId="LiveId" clId="{BFBB0F21-DE0D-4AAC-BB09-057D24A3E0A6}" dt="2024-08-19T13:25:47.563" v="11947" actId="20577"/>
          <ac:spMkLst>
            <pc:docMk/>
            <pc:sldMk cId="3503220898" sldId="311"/>
            <ac:spMk id="3" creationId="{D4922F6B-FED9-4F78-AA9B-68AA71F5622A}"/>
          </ac:spMkLst>
        </pc:spChg>
        <pc:picChg chg="add mod">
          <ac:chgData name="Matthew Swain" userId="43d7ff6e475f4317" providerId="LiveId" clId="{BFBB0F21-DE0D-4AAC-BB09-057D24A3E0A6}" dt="2024-08-17T14:12:09.833" v="11779"/>
          <ac:picMkLst>
            <pc:docMk/>
            <pc:sldMk cId="3503220898" sldId="311"/>
            <ac:picMk id="5" creationId="{BC2E28EC-E038-B765-0E0B-F0780A3EE2BC}"/>
          </ac:picMkLst>
        </pc:picChg>
        <pc:picChg chg="add del mod">
          <ac:chgData name="Matthew Swain" userId="43d7ff6e475f4317" providerId="LiveId" clId="{BFBB0F21-DE0D-4AAC-BB09-057D24A3E0A6}" dt="2024-08-17T14:50:35.919" v="11791"/>
          <ac:picMkLst>
            <pc:docMk/>
            <pc:sldMk cId="3503220898" sldId="311"/>
            <ac:picMk id="8" creationId="{3FBF8D9F-2CAC-2742-3337-D33AEB1666FC}"/>
          </ac:picMkLst>
        </pc:picChg>
        <pc:picChg chg="add del mod ord">
          <ac:chgData name="Matthew Swain" userId="43d7ff6e475f4317" providerId="LiveId" clId="{BFBB0F21-DE0D-4AAC-BB09-057D24A3E0A6}" dt="2024-08-19T13:47:44.444" v="11950"/>
          <ac:picMkLst>
            <pc:docMk/>
            <pc:sldMk cId="3503220898" sldId="311"/>
            <ac:picMk id="10" creationId="{01FF0EBB-51FD-391A-05B4-59CB11F2BE3D}"/>
          </ac:picMkLst>
        </pc:picChg>
        <pc:picChg chg="add del mod ord">
          <ac:chgData name="Matthew Swain" userId="43d7ff6e475f4317" providerId="LiveId" clId="{BFBB0F21-DE0D-4AAC-BB09-057D24A3E0A6}" dt="2024-08-17T14:56:15.026" v="11792"/>
          <ac:picMkLst>
            <pc:docMk/>
            <pc:sldMk cId="3503220898" sldId="311"/>
            <ac:picMk id="11" creationId="{E1351E23-96A1-CA10-63A0-CF3F10F3FA1A}"/>
          </ac:picMkLst>
        </pc:picChg>
        <pc:picChg chg="add del mod">
          <ac:chgData name="Matthew Swain" userId="43d7ff6e475f4317" providerId="LiveId" clId="{BFBB0F21-DE0D-4AAC-BB09-057D24A3E0A6}" dt="2024-08-19T13:43:50.524" v="11949"/>
          <ac:picMkLst>
            <pc:docMk/>
            <pc:sldMk cId="3503220898" sldId="311"/>
            <ac:picMk id="12" creationId="{FA6556D9-1B2E-FA35-1672-5BE2327EDB21}"/>
          </ac:picMkLst>
        </pc:picChg>
        <pc:picChg chg="add mod">
          <ac:chgData name="Matthew Swain" userId="43d7ff6e475f4317" providerId="LiveId" clId="{BFBB0F21-DE0D-4AAC-BB09-057D24A3E0A6}" dt="2024-08-19T13:47:44.444" v="11950"/>
          <ac:picMkLst>
            <pc:docMk/>
            <pc:sldMk cId="3503220898" sldId="311"/>
            <ac:picMk id="13" creationId="{C49C1373-5E51-4D69-0C55-D3607B63D077}"/>
          </ac:picMkLst>
        </pc:picChg>
        <pc:inkChg chg="add">
          <ac:chgData name="Matthew Swain" userId="43d7ff6e475f4317" providerId="LiveId" clId="{BFBB0F21-DE0D-4AAC-BB09-057D24A3E0A6}" dt="2024-08-19T13:47:44.444" v="11950"/>
          <ac:inkMkLst>
            <pc:docMk/>
            <pc:sldMk cId="3503220898" sldId="311"/>
            <ac:inkMk id="11" creationId="{04D7534A-F882-C4A4-381A-E60107218668}"/>
          </ac:inkMkLst>
        </pc:inkChg>
      </pc:sldChg>
      <pc:sldChg chg="addSp delSp modSp new mod modTransition modAnim">
        <pc:chgData name="Matthew Swain" userId="43d7ff6e475f4317" providerId="LiveId" clId="{BFBB0F21-DE0D-4AAC-BB09-057D24A3E0A6}" dt="2024-08-17T15:06:57.636" v="11808"/>
        <pc:sldMkLst>
          <pc:docMk/>
          <pc:sldMk cId="861469644" sldId="312"/>
        </pc:sldMkLst>
        <pc:spChg chg="mod">
          <ac:chgData name="Matthew Swain" userId="43d7ff6e475f4317" providerId="LiveId" clId="{BFBB0F21-DE0D-4AAC-BB09-057D24A3E0A6}" dt="2024-08-15T15:40:57.186" v="365" actId="20577"/>
          <ac:spMkLst>
            <pc:docMk/>
            <pc:sldMk cId="861469644" sldId="312"/>
            <ac:spMk id="2" creationId="{90B18A5E-FB9D-E333-10C5-FC2EB79B0A4F}"/>
          </ac:spMkLst>
        </pc:spChg>
        <pc:picChg chg="add mod">
          <ac:chgData name="Matthew Swain" userId="43d7ff6e475f4317" providerId="LiveId" clId="{BFBB0F21-DE0D-4AAC-BB09-057D24A3E0A6}" dt="2024-08-17T14:12:09.833" v="11779"/>
          <ac:picMkLst>
            <pc:docMk/>
            <pc:sldMk cId="861469644" sldId="312"/>
            <ac:picMk id="6" creationId="{91827DA5-5A21-0C07-A31D-133492A89C26}"/>
          </ac:picMkLst>
        </pc:picChg>
        <pc:picChg chg="add del mod">
          <ac:chgData name="Matthew Swain" userId="43d7ff6e475f4317" providerId="LiveId" clId="{BFBB0F21-DE0D-4AAC-BB09-057D24A3E0A6}" dt="2024-08-17T15:06:35.094" v="11804"/>
          <ac:picMkLst>
            <pc:docMk/>
            <pc:sldMk cId="861469644" sldId="312"/>
            <ac:picMk id="9" creationId="{A22A724C-E0EB-A4C2-76AE-307CD94F004D}"/>
          </ac:picMkLst>
        </pc:picChg>
        <pc:picChg chg="add del mod ord">
          <ac:chgData name="Matthew Swain" userId="43d7ff6e475f4317" providerId="LiveId" clId="{BFBB0F21-DE0D-4AAC-BB09-057D24A3E0A6}" dt="2024-08-17T15:06:43.790" v="11805"/>
          <ac:picMkLst>
            <pc:docMk/>
            <pc:sldMk cId="861469644" sldId="312"/>
            <ac:picMk id="16" creationId="{FC55F0B3-900D-F1B0-0B66-91B0EDACDBD3}"/>
          </ac:picMkLst>
        </pc:picChg>
        <pc:picChg chg="add del mod">
          <ac:chgData name="Matthew Swain" userId="43d7ff6e475f4317" providerId="LiveId" clId="{BFBB0F21-DE0D-4AAC-BB09-057D24A3E0A6}" dt="2024-08-17T15:06:46.731" v="11807"/>
          <ac:picMkLst>
            <pc:docMk/>
            <pc:sldMk cId="861469644" sldId="312"/>
            <ac:picMk id="17" creationId="{7148C2A7-3C36-1DE5-A435-788127C7D97B}"/>
          </ac:picMkLst>
        </pc:picChg>
        <pc:picChg chg="add del mod ord">
          <ac:chgData name="Matthew Swain" userId="43d7ff6e475f4317" providerId="LiveId" clId="{BFBB0F21-DE0D-4AAC-BB09-057D24A3E0A6}" dt="2024-08-17T15:06:57.636" v="11808"/>
          <ac:picMkLst>
            <pc:docMk/>
            <pc:sldMk cId="861469644" sldId="312"/>
            <ac:picMk id="20" creationId="{3853FEB3-6218-BD62-4719-C5E7D62F332E}"/>
          </ac:picMkLst>
        </pc:picChg>
        <pc:picChg chg="add mod">
          <ac:chgData name="Matthew Swain" userId="43d7ff6e475f4317" providerId="LiveId" clId="{BFBB0F21-DE0D-4AAC-BB09-057D24A3E0A6}" dt="2024-08-17T15:06:57.636" v="11808"/>
          <ac:picMkLst>
            <pc:docMk/>
            <pc:sldMk cId="861469644" sldId="312"/>
            <ac:picMk id="21" creationId="{9128712E-D569-7FD8-0DF5-1C5D47EC81B8}"/>
          </ac:picMkLst>
        </pc:picChg>
        <pc:inkChg chg="add del">
          <ac:chgData name="Matthew Swain" userId="43d7ff6e475f4317" providerId="LiveId" clId="{BFBB0F21-DE0D-4AAC-BB09-057D24A3E0A6}" dt="2024-08-17T15:06:35.094" v="11804"/>
          <ac:inkMkLst>
            <pc:docMk/>
            <pc:sldMk cId="861469644" sldId="312"/>
            <ac:inkMk id="8" creationId="{00E0B6DB-D16A-1B17-199D-17B07262818B}"/>
          </ac:inkMkLst>
        </pc:inkChg>
      </pc:sldChg>
      <pc:sldChg chg="addSp delSp modSp new mod modTransition delAnim modAnim">
        <pc:chgData name="Matthew Swain" userId="43d7ff6e475f4317" providerId="LiveId" clId="{BFBB0F21-DE0D-4AAC-BB09-057D24A3E0A6}" dt="2024-08-17T15:21:09.727" v="11834"/>
        <pc:sldMkLst>
          <pc:docMk/>
          <pc:sldMk cId="4142019670" sldId="313"/>
        </pc:sldMkLst>
        <pc:spChg chg="del">
          <ac:chgData name="Matthew Swain" userId="43d7ff6e475f4317" providerId="LiveId" clId="{BFBB0F21-DE0D-4AAC-BB09-057D24A3E0A6}" dt="2024-08-15T16:15:58.722" v="831" actId="478"/>
          <ac:spMkLst>
            <pc:docMk/>
            <pc:sldMk cId="4142019670" sldId="313"/>
            <ac:spMk id="2" creationId="{7E1FB041-0316-16AC-0E2E-381553A33A36}"/>
          </ac:spMkLst>
        </pc:spChg>
        <pc:spChg chg="del">
          <ac:chgData name="Matthew Swain" userId="43d7ff6e475f4317" providerId="LiveId" clId="{BFBB0F21-DE0D-4AAC-BB09-057D24A3E0A6}" dt="2024-08-15T16:15:58.722" v="831" actId="478"/>
          <ac:spMkLst>
            <pc:docMk/>
            <pc:sldMk cId="4142019670" sldId="313"/>
            <ac:spMk id="3" creationId="{4CD330B8-EF4D-8C8D-87AF-D0125A1947AB}"/>
          </ac:spMkLst>
        </pc:spChg>
        <pc:spChg chg="del">
          <ac:chgData name="Matthew Swain" userId="43d7ff6e475f4317" providerId="LiveId" clId="{BFBB0F21-DE0D-4AAC-BB09-057D24A3E0A6}" dt="2024-08-15T16:15:58.722" v="831" actId="478"/>
          <ac:spMkLst>
            <pc:docMk/>
            <pc:sldMk cId="4142019670" sldId="313"/>
            <ac:spMk id="4" creationId="{4E38D4F8-2C97-1725-B552-317D2AC3FF9F}"/>
          </ac:spMkLst>
        </pc:spChg>
        <pc:spChg chg="del">
          <ac:chgData name="Matthew Swain" userId="43d7ff6e475f4317" providerId="LiveId" clId="{BFBB0F21-DE0D-4AAC-BB09-057D24A3E0A6}" dt="2024-08-15T16:15:58.722" v="831" actId="478"/>
          <ac:spMkLst>
            <pc:docMk/>
            <pc:sldMk cId="4142019670" sldId="313"/>
            <ac:spMk id="5" creationId="{681384D4-0C2B-3000-16A1-BD44094E9818}"/>
          </ac:spMkLst>
        </pc:spChg>
        <pc:spChg chg="mod">
          <ac:chgData name="Matthew Swain" userId="43d7ff6e475f4317" providerId="LiveId" clId="{BFBB0F21-DE0D-4AAC-BB09-057D24A3E0A6}" dt="2024-08-15T15:46:19.588" v="636" actId="20577"/>
          <ac:spMkLst>
            <pc:docMk/>
            <pc:sldMk cId="4142019670" sldId="313"/>
            <ac:spMk id="6" creationId="{A57C88D1-1D19-563A-9067-A3F81BAEE0B1}"/>
          </ac:spMkLst>
        </pc:spChg>
        <pc:spChg chg="add mod">
          <ac:chgData name="Matthew Swain" userId="43d7ff6e475f4317" providerId="LiveId" clId="{BFBB0F21-DE0D-4AAC-BB09-057D24A3E0A6}" dt="2024-08-15T15:45:36.982" v="614"/>
          <ac:spMkLst>
            <pc:docMk/>
            <pc:sldMk cId="4142019670" sldId="313"/>
            <ac:spMk id="7" creationId="{164A2516-4F9A-608E-9557-35A42765086A}"/>
          </ac:spMkLst>
        </pc:spChg>
        <pc:spChg chg="add del mod">
          <ac:chgData name="Matthew Swain" userId="43d7ff6e475f4317" providerId="LiveId" clId="{BFBB0F21-DE0D-4AAC-BB09-057D24A3E0A6}" dt="2024-08-15T15:45:53.011" v="617"/>
          <ac:spMkLst>
            <pc:docMk/>
            <pc:sldMk cId="4142019670" sldId="313"/>
            <ac:spMk id="8" creationId="{1C964504-D755-C34A-65A3-2F36C383438D}"/>
          </ac:spMkLst>
        </pc:spChg>
        <pc:spChg chg="add del mod">
          <ac:chgData name="Matthew Swain" userId="43d7ff6e475f4317" providerId="LiveId" clId="{BFBB0F21-DE0D-4AAC-BB09-057D24A3E0A6}" dt="2024-08-15T16:15:55.806" v="830" actId="14100"/>
          <ac:spMkLst>
            <pc:docMk/>
            <pc:sldMk cId="4142019670" sldId="313"/>
            <ac:spMk id="10" creationId="{A6F7F43C-24FB-2C75-2F36-9DCD4F555748}"/>
          </ac:spMkLst>
        </pc:spChg>
        <pc:picChg chg="add mod">
          <ac:chgData name="Matthew Swain" userId="43d7ff6e475f4317" providerId="LiveId" clId="{BFBB0F21-DE0D-4AAC-BB09-057D24A3E0A6}" dt="2024-08-17T14:12:09.833" v="11779"/>
          <ac:picMkLst>
            <pc:docMk/>
            <pc:sldMk cId="4142019670" sldId="313"/>
            <ac:picMk id="3" creationId="{B806B745-BDC3-348B-EEF4-5491C44A72EF}"/>
          </ac:picMkLst>
        </pc:picChg>
        <pc:picChg chg="add mod">
          <ac:chgData name="Matthew Swain" userId="43d7ff6e475f4317" providerId="LiveId" clId="{BFBB0F21-DE0D-4AAC-BB09-057D24A3E0A6}" dt="2024-08-15T15:46:05.012" v="620" actId="1076"/>
          <ac:picMkLst>
            <pc:docMk/>
            <pc:sldMk cId="4142019670" sldId="313"/>
            <ac:picMk id="9" creationId="{18AD9C22-855F-04DE-6265-156627CCB1EF}"/>
          </ac:picMkLst>
        </pc:picChg>
        <pc:picChg chg="add del mod">
          <ac:chgData name="Matthew Swain" userId="43d7ff6e475f4317" providerId="LiveId" clId="{BFBB0F21-DE0D-4AAC-BB09-057D24A3E0A6}" dt="2024-08-17T15:07:59.758" v="11811"/>
          <ac:picMkLst>
            <pc:docMk/>
            <pc:sldMk cId="4142019670" sldId="313"/>
            <ac:picMk id="14" creationId="{41C1A6E8-ABDB-B965-2673-8FD4D1978736}"/>
          </ac:picMkLst>
        </pc:picChg>
        <pc:picChg chg="add del mod ord">
          <ac:chgData name="Matthew Swain" userId="43d7ff6e475f4317" providerId="LiveId" clId="{BFBB0F21-DE0D-4AAC-BB09-057D24A3E0A6}" dt="2024-08-17T15:08:55.440" v="11812"/>
          <ac:picMkLst>
            <pc:docMk/>
            <pc:sldMk cId="4142019670" sldId="313"/>
            <ac:picMk id="16" creationId="{27217012-4001-94D5-9DB0-D623467D87AE}"/>
          </ac:picMkLst>
        </pc:picChg>
        <pc:picChg chg="add del mod">
          <ac:chgData name="Matthew Swain" userId="43d7ff6e475f4317" providerId="LiveId" clId="{BFBB0F21-DE0D-4AAC-BB09-057D24A3E0A6}" dt="2024-08-17T15:09:29.902" v="11816"/>
          <ac:picMkLst>
            <pc:docMk/>
            <pc:sldMk cId="4142019670" sldId="313"/>
            <ac:picMk id="18" creationId="{5002A13F-E0BF-B72E-D4CA-34B63C208821}"/>
          </ac:picMkLst>
        </pc:picChg>
        <pc:picChg chg="add del mod ord">
          <ac:chgData name="Matthew Swain" userId="43d7ff6e475f4317" providerId="LiveId" clId="{BFBB0F21-DE0D-4AAC-BB09-057D24A3E0A6}" dt="2024-08-17T15:09:45.215" v="11817"/>
          <ac:picMkLst>
            <pc:docMk/>
            <pc:sldMk cId="4142019670" sldId="313"/>
            <ac:picMk id="22" creationId="{0E5A51DB-9236-AB66-3DAB-B1A738C0A71F}"/>
          </ac:picMkLst>
        </pc:picChg>
        <pc:picChg chg="add del mod">
          <ac:chgData name="Matthew Swain" userId="43d7ff6e475f4317" providerId="LiveId" clId="{BFBB0F21-DE0D-4AAC-BB09-057D24A3E0A6}" dt="2024-08-17T15:09:47.891" v="11819"/>
          <ac:picMkLst>
            <pc:docMk/>
            <pc:sldMk cId="4142019670" sldId="313"/>
            <ac:picMk id="23" creationId="{5DA1E681-F0E0-9C1E-00A7-599AF81AE4D2}"/>
          </ac:picMkLst>
        </pc:picChg>
        <pc:picChg chg="add del mod ord">
          <ac:chgData name="Matthew Swain" userId="43d7ff6e475f4317" providerId="LiveId" clId="{BFBB0F21-DE0D-4AAC-BB09-057D24A3E0A6}" dt="2024-08-17T15:10:09.530" v="11820"/>
          <ac:picMkLst>
            <pc:docMk/>
            <pc:sldMk cId="4142019670" sldId="313"/>
            <ac:picMk id="26" creationId="{BB3BC7B1-9CB9-0D2F-333F-19221ACBD41B}"/>
          </ac:picMkLst>
        </pc:picChg>
        <pc:picChg chg="add del mod">
          <ac:chgData name="Matthew Swain" userId="43d7ff6e475f4317" providerId="LiveId" clId="{BFBB0F21-DE0D-4AAC-BB09-057D24A3E0A6}" dt="2024-08-17T15:10:13.552" v="11822"/>
          <ac:picMkLst>
            <pc:docMk/>
            <pc:sldMk cId="4142019670" sldId="313"/>
            <ac:picMk id="28" creationId="{01DB7D0A-6B1C-A0B0-D19B-0DBFC7452FB9}"/>
          </ac:picMkLst>
        </pc:picChg>
        <pc:picChg chg="add del mod ord">
          <ac:chgData name="Matthew Swain" userId="43d7ff6e475f4317" providerId="LiveId" clId="{BFBB0F21-DE0D-4AAC-BB09-057D24A3E0A6}" dt="2024-08-17T15:13:45.988" v="11823"/>
          <ac:picMkLst>
            <pc:docMk/>
            <pc:sldMk cId="4142019670" sldId="313"/>
            <ac:picMk id="31" creationId="{DFBCEECE-35F9-BF8C-1C39-16B4597421F6}"/>
          </ac:picMkLst>
        </pc:picChg>
        <pc:picChg chg="add del mod">
          <ac:chgData name="Matthew Swain" userId="43d7ff6e475f4317" providerId="LiveId" clId="{BFBB0F21-DE0D-4AAC-BB09-057D24A3E0A6}" dt="2024-08-17T15:17:09.641" v="11829"/>
          <ac:picMkLst>
            <pc:docMk/>
            <pc:sldMk cId="4142019670" sldId="313"/>
            <ac:picMk id="33" creationId="{535D93F1-D154-6D1F-A5C0-5F3FB26D90B8}"/>
          </ac:picMkLst>
        </pc:picChg>
        <pc:picChg chg="add del mod ord">
          <ac:chgData name="Matthew Swain" userId="43d7ff6e475f4317" providerId="LiveId" clId="{BFBB0F21-DE0D-4AAC-BB09-057D24A3E0A6}" dt="2024-08-17T15:17:43.588" v="11830"/>
          <ac:picMkLst>
            <pc:docMk/>
            <pc:sldMk cId="4142019670" sldId="313"/>
            <ac:picMk id="39" creationId="{39B9DFA0-D487-6756-8EC6-3FE3E16924F3}"/>
          </ac:picMkLst>
        </pc:picChg>
        <pc:picChg chg="add del mod">
          <ac:chgData name="Matthew Swain" userId="43d7ff6e475f4317" providerId="LiveId" clId="{BFBB0F21-DE0D-4AAC-BB09-057D24A3E0A6}" dt="2024-08-17T15:17:58.428" v="11833"/>
          <ac:picMkLst>
            <pc:docMk/>
            <pc:sldMk cId="4142019670" sldId="313"/>
            <ac:picMk id="41" creationId="{FF9BFD09-4323-14E3-61FA-631DCA6CA03C}"/>
          </ac:picMkLst>
        </pc:picChg>
        <pc:picChg chg="add del mod ord">
          <ac:chgData name="Matthew Swain" userId="43d7ff6e475f4317" providerId="LiveId" clId="{BFBB0F21-DE0D-4AAC-BB09-057D24A3E0A6}" dt="2024-08-17T15:21:09.727" v="11834"/>
          <ac:picMkLst>
            <pc:docMk/>
            <pc:sldMk cId="4142019670" sldId="313"/>
            <ac:picMk id="45" creationId="{6E4B095F-4780-FF5D-C228-4B966029006B}"/>
          </ac:picMkLst>
        </pc:picChg>
        <pc:picChg chg="add mod">
          <ac:chgData name="Matthew Swain" userId="43d7ff6e475f4317" providerId="LiveId" clId="{BFBB0F21-DE0D-4AAC-BB09-057D24A3E0A6}" dt="2024-08-17T15:21:09.727" v="11834"/>
          <ac:picMkLst>
            <pc:docMk/>
            <pc:sldMk cId="4142019670" sldId="313"/>
            <ac:picMk id="47" creationId="{399EC475-CC24-5D92-EEC2-B75FBAE5B155}"/>
          </ac:picMkLst>
        </pc:picChg>
        <pc:inkChg chg="add del mod">
          <ac:chgData name="Matthew Swain" userId="43d7ff6e475f4317" providerId="LiveId" clId="{BFBB0F21-DE0D-4AAC-BB09-057D24A3E0A6}" dt="2024-08-17T15:09:20.522" v="11814" actId="478"/>
          <ac:inkMkLst>
            <pc:docMk/>
            <pc:sldMk cId="4142019670" sldId="313"/>
            <ac:inkMk id="17" creationId="{BCA972AA-7062-6EC3-B284-E34A0BF6F843}"/>
          </ac:inkMkLst>
        </pc:inkChg>
        <pc:inkChg chg="add del">
          <ac:chgData name="Matthew Swain" userId="43d7ff6e475f4317" providerId="LiveId" clId="{BFBB0F21-DE0D-4AAC-BB09-057D24A3E0A6}" dt="2024-08-17T15:10:13.552" v="11822"/>
          <ac:inkMkLst>
            <pc:docMk/>
            <pc:sldMk cId="4142019670" sldId="313"/>
            <ac:inkMk id="27" creationId="{64552D27-5DAB-62B7-EFD0-C9996CF27011}"/>
          </ac:inkMkLst>
        </pc:inkChg>
        <pc:inkChg chg="add del">
          <ac:chgData name="Matthew Swain" userId="43d7ff6e475f4317" providerId="LiveId" clId="{BFBB0F21-DE0D-4AAC-BB09-057D24A3E0A6}" dt="2024-08-17T15:16:59.135" v="11827" actId="478"/>
          <ac:inkMkLst>
            <pc:docMk/>
            <pc:sldMk cId="4142019670" sldId="313"/>
            <ac:inkMk id="32" creationId="{92E229FE-1D2C-59DE-562D-8EE68E7712B7}"/>
          </ac:inkMkLst>
        </pc:inkChg>
        <pc:inkChg chg="add del">
          <ac:chgData name="Matthew Swain" userId="43d7ff6e475f4317" providerId="LiveId" clId="{BFBB0F21-DE0D-4AAC-BB09-057D24A3E0A6}" dt="2024-08-17T15:17:50.827" v="11831" actId="478"/>
          <ac:inkMkLst>
            <pc:docMk/>
            <pc:sldMk cId="4142019670" sldId="313"/>
            <ac:inkMk id="40" creationId="{11533DE4-6DC1-CEB0-395F-7B56DDDB3829}"/>
          </ac:inkMkLst>
        </pc:inkChg>
        <pc:inkChg chg="add">
          <ac:chgData name="Matthew Swain" userId="43d7ff6e475f4317" providerId="LiveId" clId="{BFBB0F21-DE0D-4AAC-BB09-057D24A3E0A6}" dt="2024-08-17T15:21:09.727" v="11834"/>
          <ac:inkMkLst>
            <pc:docMk/>
            <pc:sldMk cId="4142019670" sldId="313"/>
            <ac:inkMk id="46" creationId="{4E798C04-E7B3-D5EB-0820-5D57589B1FE7}"/>
          </ac:inkMkLst>
        </pc:inkChg>
      </pc:sldChg>
      <pc:sldChg chg="addSp modSp add mod ord modTransition modAnim">
        <pc:chgData name="Matthew Swain" userId="43d7ff6e475f4317" providerId="LiveId" clId="{BFBB0F21-DE0D-4AAC-BB09-057D24A3E0A6}" dt="2024-08-17T14:50:35.919" v="11791"/>
        <pc:sldMkLst>
          <pc:docMk/>
          <pc:sldMk cId="3870644826" sldId="314"/>
        </pc:sldMkLst>
        <pc:spChg chg="mod">
          <ac:chgData name="Matthew Swain" userId="43d7ff6e475f4317" providerId="LiveId" clId="{BFBB0F21-DE0D-4AAC-BB09-057D24A3E0A6}" dt="2024-08-15T15:41:40.762" v="384" actId="20577"/>
          <ac:spMkLst>
            <pc:docMk/>
            <pc:sldMk cId="3870644826" sldId="314"/>
            <ac:spMk id="2" creationId="{90B18A5E-FB9D-E333-10C5-FC2EB79B0A4F}"/>
          </ac:spMkLst>
        </pc:spChg>
        <pc:picChg chg="add mod">
          <ac:chgData name="Matthew Swain" userId="43d7ff6e475f4317" providerId="LiveId" clId="{BFBB0F21-DE0D-4AAC-BB09-057D24A3E0A6}" dt="2024-08-17T14:12:09.833" v="11779"/>
          <ac:picMkLst>
            <pc:docMk/>
            <pc:sldMk cId="3870644826" sldId="314"/>
            <ac:picMk id="6" creationId="{9E2B4F07-2BFC-700F-6C95-704FB0404E83}"/>
          </ac:picMkLst>
        </pc:picChg>
      </pc:sldChg>
      <pc:sldChg chg="addSp modSp add mod ord modTransition modAnim">
        <pc:chgData name="Matthew Swain" userId="43d7ff6e475f4317" providerId="LiveId" clId="{BFBB0F21-DE0D-4AAC-BB09-057D24A3E0A6}" dt="2024-08-17T15:32:26.699" v="11839"/>
        <pc:sldMkLst>
          <pc:docMk/>
          <pc:sldMk cId="3968160411" sldId="315"/>
        </pc:sldMkLst>
        <pc:spChg chg="mod">
          <ac:chgData name="Matthew Swain" userId="43d7ff6e475f4317" providerId="LiveId" clId="{BFBB0F21-DE0D-4AAC-BB09-057D24A3E0A6}" dt="2024-08-16T20:53:47.447" v="6303" actId="313"/>
          <ac:spMkLst>
            <pc:docMk/>
            <pc:sldMk cId="3968160411" sldId="315"/>
            <ac:spMk id="2" creationId="{5F9AFFC7-BA60-2CF4-3C16-189B9DA71C8F}"/>
          </ac:spMkLst>
        </pc:spChg>
        <pc:spChg chg="mod">
          <ac:chgData name="Matthew Swain" userId="43d7ff6e475f4317" providerId="LiveId" clId="{BFBB0F21-DE0D-4AAC-BB09-057D24A3E0A6}" dt="2024-08-16T21:06:47.913" v="7040" actId="20577"/>
          <ac:spMkLst>
            <pc:docMk/>
            <pc:sldMk cId="3968160411" sldId="315"/>
            <ac:spMk id="3" creationId="{D4922F6B-FED9-4F78-AA9B-68AA71F5622A}"/>
          </ac:spMkLst>
        </pc:spChg>
        <pc:picChg chg="add mod">
          <ac:chgData name="Matthew Swain" userId="43d7ff6e475f4317" providerId="LiveId" clId="{BFBB0F21-DE0D-4AAC-BB09-057D24A3E0A6}" dt="2024-08-17T14:12:09.833" v="11779"/>
          <ac:picMkLst>
            <pc:docMk/>
            <pc:sldMk cId="3968160411" sldId="315"/>
            <ac:picMk id="5" creationId="{5FF0E0ED-4FFD-7D3A-2F69-9C8A71B2D593}"/>
          </ac:picMkLst>
        </pc:picChg>
        <pc:picChg chg="add mod">
          <ac:chgData name="Matthew Swain" userId="43d7ff6e475f4317" providerId="LiveId" clId="{BFBB0F21-DE0D-4AAC-BB09-057D24A3E0A6}" dt="2024-08-17T15:32:26.699" v="11839"/>
          <ac:picMkLst>
            <pc:docMk/>
            <pc:sldMk cId="3968160411" sldId="315"/>
            <ac:picMk id="10" creationId="{6F90B0F4-CC1F-EFAE-D4E4-5DF1C029D7E3}"/>
          </ac:picMkLst>
        </pc:picChg>
      </pc:sldChg>
      <pc:sldChg chg="modSp add del mod ord">
        <pc:chgData name="Matthew Swain" userId="43d7ff6e475f4317" providerId="LiveId" clId="{BFBB0F21-DE0D-4AAC-BB09-057D24A3E0A6}" dt="2024-08-16T20:56:23.179" v="6504" actId="47"/>
        <pc:sldMkLst>
          <pc:docMk/>
          <pc:sldMk cId="4037098711" sldId="316"/>
        </pc:sldMkLst>
        <pc:spChg chg="mod">
          <ac:chgData name="Matthew Swain" userId="43d7ff6e475f4317" providerId="LiveId" clId="{BFBB0F21-DE0D-4AAC-BB09-057D24A3E0A6}" dt="2024-08-15T15:42:04.221" v="397" actId="20577"/>
          <ac:spMkLst>
            <pc:docMk/>
            <pc:sldMk cId="4037098711" sldId="316"/>
            <ac:spMk id="2" creationId="{90B18A5E-FB9D-E333-10C5-FC2EB79B0A4F}"/>
          </ac:spMkLst>
        </pc:spChg>
      </pc:sldChg>
      <pc:sldChg chg="addSp modSp add del mod ord">
        <pc:chgData name="Matthew Swain" userId="43d7ff6e475f4317" providerId="LiveId" clId="{BFBB0F21-DE0D-4AAC-BB09-057D24A3E0A6}" dt="2024-08-17T13:26:10.435" v="9689" actId="47"/>
        <pc:sldMkLst>
          <pc:docMk/>
          <pc:sldMk cId="2577179008" sldId="317"/>
        </pc:sldMkLst>
        <pc:spChg chg="mod">
          <ac:chgData name="Matthew Swain" userId="43d7ff6e475f4317" providerId="LiveId" clId="{BFBB0F21-DE0D-4AAC-BB09-057D24A3E0A6}" dt="2024-08-17T13:12:05.588" v="9380" actId="20577"/>
          <ac:spMkLst>
            <pc:docMk/>
            <pc:sldMk cId="2577179008" sldId="317"/>
            <ac:spMk id="6" creationId="{A57C88D1-1D19-563A-9067-A3F81BAEE0B1}"/>
          </ac:spMkLst>
        </pc:spChg>
        <pc:spChg chg="add mod">
          <ac:chgData name="Matthew Swain" userId="43d7ff6e475f4317" providerId="LiveId" clId="{BFBB0F21-DE0D-4AAC-BB09-057D24A3E0A6}" dt="2024-08-16T20:52:51.645" v="6283"/>
          <ac:spMkLst>
            <pc:docMk/>
            <pc:sldMk cId="2577179008" sldId="317"/>
            <ac:spMk id="7" creationId="{FC246EE0-8178-E4DB-15F9-7FFCD35A049F}"/>
          </ac:spMkLst>
        </pc:spChg>
      </pc:sldChg>
      <pc:sldChg chg="addSp delSp modSp add mod ord modTransition modAnim">
        <pc:chgData name="Matthew Swain" userId="43d7ff6e475f4317" providerId="LiveId" clId="{BFBB0F21-DE0D-4AAC-BB09-057D24A3E0A6}" dt="2024-08-17T15:34:19.641" v="11843"/>
        <pc:sldMkLst>
          <pc:docMk/>
          <pc:sldMk cId="526637290" sldId="318"/>
        </pc:sldMkLst>
        <pc:spChg chg="mod">
          <ac:chgData name="Matthew Swain" userId="43d7ff6e475f4317" providerId="LiveId" clId="{BFBB0F21-DE0D-4AAC-BB09-057D24A3E0A6}" dt="2024-08-15T15:42:29.723" v="424" actId="20577"/>
          <ac:spMkLst>
            <pc:docMk/>
            <pc:sldMk cId="526637290" sldId="318"/>
            <ac:spMk id="2" creationId="{90B18A5E-FB9D-E333-10C5-FC2EB79B0A4F}"/>
          </ac:spMkLst>
        </pc:spChg>
        <pc:picChg chg="add mod">
          <ac:chgData name="Matthew Swain" userId="43d7ff6e475f4317" providerId="LiveId" clId="{BFBB0F21-DE0D-4AAC-BB09-057D24A3E0A6}" dt="2024-08-17T14:12:09.833" v="11779"/>
          <ac:picMkLst>
            <pc:docMk/>
            <pc:sldMk cId="526637290" sldId="318"/>
            <ac:picMk id="6" creationId="{13E1086E-CDB3-C6C6-8C41-6CED0506A84B}"/>
          </ac:picMkLst>
        </pc:picChg>
        <pc:picChg chg="add del mod">
          <ac:chgData name="Matthew Swain" userId="43d7ff6e475f4317" providerId="LiveId" clId="{BFBB0F21-DE0D-4AAC-BB09-057D24A3E0A6}" dt="2024-08-17T15:34:15.747" v="11842"/>
          <ac:picMkLst>
            <pc:docMk/>
            <pc:sldMk cId="526637290" sldId="318"/>
            <ac:picMk id="11" creationId="{3F489F8C-4DBC-EF0A-612D-0AA8D6D8A28D}"/>
          </ac:picMkLst>
        </pc:picChg>
        <pc:picChg chg="add del mod ord">
          <ac:chgData name="Matthew Swain" userId="43d7ff6e475f4317" providerId="LiveId" clId="{BFBB0F21-DE0D-4AAC-BB09-057D24A3E0A6}" dt="2024-08-17T15:34:19.641" v="11843"/>
          <ac:picMkLst>
            <pc:docMk/>
            <pc:sldMk cId="526637290" sldId="318"/>
            <ac:picMk id="13" creationId="{98C54BF7-0111-2857-2276-79DBD5790C47}"/>
          </ac:picMkLst>
        </pc:picChg>
        <pc:picChg chg="add mod">
          <ac:chgData name="Matthew Swain" userId="43d7ff6e475f4317" providerId="LiveId" clId="{BFBB0F21-DE0D-4AAC-BB09-057D24A3E0A6}" dt="2024-08-17T15:34:19.641" v="11843"/>
          <ac:picMkLst>
            <pc:docMk/>
            <pc:sldMk cId="526637290" sldId="318"/>
            <ac:picMk id="14" creationId="{87B9FF08-F750-ED32-4726-CAB4EBA1A0BC}"/>
          </ac:picMkLst>
        </pc:picChg>
      </pc:sldChg>
      <pc:sldChg chg="add del ord">
        <pc:chgData name="Matthew Swain" userId="43d7ff6e475f4317" providerId="LiveId" clId="{BFBB0F21-DE0D-4AAC-BB09-057D24A3E0A6}" dt="2024-08-16T20:56:29.755" v="6509" actId="47"/>
        <pc:sldMkLst>
          <pc:docMk/>
          <pc:sldMk cId="2091561485" sldId="319"/>
        </pc:sldMkLst>
      </pc:sldChg>
      <pc:sldChg chg="addSp delSp modSp add mod ord modTransition modAnim">
        <pc:chgData name="Matthew Swain" userId="43d7ff6e475f4317" providerId="LiveId" clId="{BFBB0F21-DE0D-4AAC-BB09-057D24A3E0A6}" dt="2024-08-17T16:01:13.399" v="11894"/>
        <pc:sldMkLst>
          <pc:docMk/>
          <pc:sldMk cId="1501937819" sldId="320"/>
        </pc:sldMkLst>
        <pc:spChg chg="mod">
          <ac:chgData name="Matthew Swain" userId="43d7ff6e475f4317" providerId="LiveId" clId="{BFBB0F21-DE0D-4AAC-BB09-057D24A3E0A6}" dt="2024-08-15T15:42:59.175" v="445" actId="20577"/>
          <ac:spMkLst>
            <pc:docMk/>
            <pc:sldMk cId="1501937819" sldId="320"/>
            <ac:spMk id="2" creationId="{90B18A5E-FB9D-E333-10C5-FC2EB79B0A4F}"/>
          </ac:spMkLst>
        </pc:spChg>
        <pc:picChg chg="add mod">
          <ac:chgData name="Matthew Swain" userId="43d7ff6e475f4317" providerId="LiveId" clId="{BFBB0F21-DE0D-4AAC-BB09-057D24A3E0A6}" dt="2024-08-17T14:12:09.833" v="11779"/>
          <ac:picMkLst>
            <pc:docMk/>
            <pc:sldMk cId="1501937819" sldId="320"/>
            <ac:picMk id="6" creationId="{11A7A5AC-B8EA-B53A-0CD9-C753AE66BE6C}"/>
          </ac:picMkLst>
        </pc:picChg>
        <pc:picChg chg="add del mod">
          <ac:chgData name="Matthew Swain" userId="43d7ff6e475f4317" providerId="LiveId" clId="{BFBB0F21-DE0D-4AAC-BB09-057D24A3E0A6}" dt="2024-08-17T16:01:09.383" v="11893"/>
          <ac:picMkLst>
            <pc:docMk/>
            <pc:sldMk cId="1501937819" sldId="320"/>
            <ac:picMk id="10" creationId="{0871C590-A7B7-849C-6814-C554B1AFA2AC}"/>
          </ac:picMkLst>
        </pc:picChg>
        <pc:picChg chg="add del mod ord">
          <ac:chgData name="Matthew Swain" userId="43d7ff6e475f4317" providerId="LiveId" clId="{BFBB0F21-DE0D-4AAC-BB09-057D24A3E0A6}" dt="2024-08-17T16:01:13.399" v="11894"/>
          <ac:picMkLst>
            <pc:docMk/>
            <pc:sldMk cId="1501937819" sldId="320"/>
            <ac:picMk id="12" creationId="{305D158F-BED8-75C9-7AE5-7EEC8A5D407A}"/>
          </ac:picMkLst>
        </pc:picChg>
        <pc:picChg chg="add mod">
          <ac:chgData name="Matthew Swain" userId="43d7ff6e475f4317" providerId="LiveId" clId="{BFBB0F21-DE0D-4AAC-BB09-057D24A3E0A6}" dt="2024-08-17T16:01:13.399" v="11894"/>
          <ac:picMkLst>
            <pc:docMk/>
            <pc:sldMk cId="1501937819" sldId="320"/>
            <ac:picMk id="13" creationId="{C85EE2E4-B404-8B5E-C14B-0EAE0AF4C122}"/>
          </ac:picMkLst>
        </pc:picChg>
      </pc:sldChg>
      <pc:sldChg chg="addSp delSp modSp add mod ord modTransition delAnim modAnim">
        <pc:chgData name="Matthew Swain" userId="43d7ff6e475f4317" providerId="LiveId" clId="{BFBB0F21-DE0D-4AAC-BB09-057D24A3E0A6}" dt="2024-08-19T15:02:06.722" v="11994" actId="20577"/>
        <pc:sldMkLst>
          <pc:docMk/>
          <pc:sldMk cId="2741815242" sldId="321"/>
        </pc:sldMkLst>
        <pc:spChg chg="mod">
          <ac:chgData name="Matthew Swain" userId="43d7ff6e475f4317" providerId="LiveId" clId="{BFBB0F21-DE0D-4AAC-BB09-057D24A3E0A6}" dt="2024-08-17T13:28:16.488" v="9699" actId="20577"/>
          <ac:spMkLst>
            <pc:docMk/>
            <pc:sldMk cId="2741815242" sldId="321"/>
            <ac:spMk id="2" creationId="{5F9AFFC7-BA60-2CF4-3C16-189B9DA71C8F}"/>
          </ac:spMkLst>
        </pc:spChg>
        <pc:spChg chg="mod">
          <ac:chgData name="Matthew Swain" userId="43d7ff6e475f4317" providerId="LiveId" clId="{BFBB0F21-DE0D-4AAC-BB09-057D24A3E0A6}" dt="2024-08-19T15:02:06.722" v="11994" actId="20577"/>
          <ac:spMkLst>
            <pc:docMk/>
            <pc:sldMk cId="2741815242" sldId="321"/>
            <ac:spMk id="3" creationId="{D4922F6B-FED9-4F78-AA9B-68AA71F5622A}"/>
          </ac:spMkLst>
        </pc:spChg>
        <pc:picChg chg="add mod">
          <ac:chgData name="Matthew Swain" userId="43d7ff6e475f4317" providerId="LiveId" clId="{BFBB0F21-DE0D-4AAC-BB09-057D24A3E0A6}" dt="2024-08-17T14:12:09.833" v="11779"/>
          <ac:picMkLst>
            <pc:docMk/>
            <pc:sldMk cId="2741815242" sldId="321"/>
            <ac:picMk id="5" creationId="{292C61AA-BE58-D901-20E6-E0E9288EF59C}"/>
          </ac:picMkLst>
        </pc:picChg>
        <pc:picChg chg="add del mod">
          <ac:chgData name="Matthew Swain" userId="43d7ff6e475f4317" providerId="LiveId" clId="{BFBB0F21-DE0D-4AAC-BB09-057D24A3E0A6}" dt="2024-08-17T16:01:16.675" v="11896"/>
          <ac:picMkLst>
            <pc:docMk/>
            <pc:sldMk cId="2741815242" sldId="321"/>
            <ac:picMk id="7" creationId="{CB09B48D-EB2C-8875-1682-D826DD0C3A1E}"/>
          </ac:picMkLst>
        </pc:picChg>
        <pc:picChg chg="add del mod ord">
          <ac:chgData name="Matthew Swain" userId="43d7ff6e475f4317" providerId="LiveId" clId="{BFBB0F21-DE0D-4AAC-BB09-057D24A3E0A6}" dt="2024-08-17T16:01:39.977" v="11897"/>
          <ac:picMkLst>
            <pc:docMk/>
            <pc:sldMk cId="2741815242" sldId="321"/>
            <ac:picMk id="11" creationId="{D0FA6FCC-F0E1-501B-01C8-97BBBE4C17F2}"/>
          </ac:picMkLst>
        </pc:picChg>
        <pc:picChg chg="add del mod">
          <ac:chgData name="Matthew Swain" userId="43d7ff6e475f4317" providerId="LiveId" clId="{BFBB0F21-DE0D-4AAC-BB09-057D24A3E0A6}" dt="2024-08-17T16:01:57.025" v="11899"/>
          <ac:picMkLst>
            <pc:docMk/>
            <pc:sldMk cId="2741815242" sldId="321"/>
            <ac:picMk id="13" creationId="{755D2339-0114-3E4F-D662-671D6122E97E}"/>
          </ac:picMkLst>
        </pc:picChg>
        <pc:picChg chg="add del mod ord">
          <ac:chgData name="Matthew Swain" userId="43d7ff6e475f4317" providerId="LiveId" clId="{BFBB0F21-DE0D-4AAC-BB09-057D24A3E0A6}" dt="2024-08-17T16:02:02.765" v="11900"/>
          <ac:picMkLst>
            <pc:docMk/>
            <pc:sldMk cId="2741815242" sldId="321"/>
            <ac:picMk id="16" creationId="{15381DC7-7A64-BF5A-B091-B8A2657B0A19}"/>
          </ac:picMkLst>
        </pc:picChg>
        <pc:picChg chg="add del mod">
          <ac:chgData name="Matthew Swain" userId="43d7ff6e475f4317" providerId="LiveId" clId="{BFBB0F21-DE0D-4AAC-BB09-057D24A3E0A6}" dt="2024-08-17T16:02:05.539" v="11902"/>
          <ac:picMkLst>
            <pc:docMk/>
            <pc:sldMk cId="2741815242" sldId="321"/>
            <ac:picMk id="17" creationId="{21ABB44D-6883-3F8C-C37A-5392D0C336F6}"/>
          </ac:picMkLst>
        </pc:picChg>
        <pc:picChg chg="add del mod ord">
          <ac:chgData name="Matthew Swain" userId="43d7ff6e475f4317" providerId="LiveId" clId="{BFBB0F21-DE0D-4AAC-BB09-057D24A3E0A6}" dt="2024-08-17T16:02:20.303" v="11903"/>
          <ac:picMkLst>
            <pc:docMk/>
            <pc:sldMk cId="2741815242" sldId="321"/>
            <ac:picMk id="20" creationId="{57FE8DEA-28DC-8256-1E8A-4C831F3070F5}"/>
          </ac:picMkLst>
        </pc:picChg>
        <pc:picChg chg="add del mod">
          <ac:chgData name="Matthew Swain" userId="43d7ff6e475f4317" providerId="LiveId" clId="{BFBB0F21-DE0D-4AAC-BB09-057D24A3E0A6}" dt="2024-08-17T16:02:21.934" v="11905"/>
          <ac:picMkLst>
            <pc:docMk/>
            <pc:sldMk cId="2741815242" sldId="321"/>
            <ac:picMk id="21" creationId="{5F11E444-98F3-54B7-92F3-3572A933A951}"/>
          </ac:picMkLst>
        </pc:picChg>
        <pc:picChg chg="add del mod ord">
          <ac:chgData name="Matthew Swain" userId="43d7ff6e475f4317" providerId="LiveId" clId="{BFBB0F21-DE0D-4AAC-BB09-057D24A3E0A6}" dt="2024-08-17T16:05:06.326" v="11906"/>
          <ac:picMkLst>
            <pc:docMk/>
            <pc:sldMk cId="2741815242" sldId="321"/>
            <ac:picMk id="24" creationId="{4A7D015F-98DC-3574-D4EE-A11CA37313B2}"/>
          </ac:picMkLst>
        </pc:picChg>
        <pc:picChg chg="add del mod">
          <ac:chgData name="Matthew Swain" userId="43d7ff6e475f4317" providerId="LiveId" clId="{BFBB0F21-DE0D-4AAC-BB09-057D24A3E0A6}" dt="2024-08-17T16:05:20.200" v="11909"/>
          <ac:picMkLst>
            <pc:docMk/>
            <pc:sldMk cId="2741815242" sldId="321"/>
            <ac:picMk id="26" creationId="{6888203E-A227-CB98-F9F6-87AFCB2E4B69}"/>
          </ac:picMkLst>
        </pc:picChg>
        <pc:picChg chg="add del mod ord">
          <ac:chgData name="Matthew Swain" userId="43d7ff6e475f4317" providerId="LiveId" clId="{BFBB0F21-DE0D-4AAC-BB09-057D24A3E0A6}" dt="2024-08-17T16:09:00.781" v="11910"/>
          <ac:picMkLst>
            <pc:docMk/>
            <pc:sldMk cId="2741815242" sldId="321"/>
            <ac:picMk id="30" creationId="{FF634A07-F8CF-94C2-8559-3B4B269A2EEF}"/>
          </ac:picMkLst>
        </pc:picChg>
        <pc:picChg chg="add mod">
          <ac:chgData name="Matthew Swain" userId="43d7ff6e475f4317" providerId="LiveId" clId="{BFBB0F21-DE0D-4AAC-BB09-057D24A3E0A6}" dt="2024-08-17T16:09:00.781" v="11910"/>
          <ac:picMkLst>
            <pc:docMk/>
            <pc:sldMk cId="2741815242" sldId="321"/>
            <ac:picMk id="32" creationId="{1D36254D-456A-EC1A-B206-82FD8380A0E4}"/>
          </ac:picMkLst>
        </pc:picChg>
        <pc:inkChg chg="add del">
          <ac:chgData name="Matthew Swain" userId="43d7ff6e475f4317" providerId="LiveId" clId="{BFBB0F21-DE0D-4AAC-BB09-057D24A3E0A6}" dt="2024-08-17T16:01:57.025" v="11899"/>
          <ac:inkMkLst>
            <pc:docMk/>
            <pc:sldMk cId="2741815242" sldId="321"/>
            <ac:inkMk id="12" creationId="{E2CE960E-8833-01D0-BBA5-91AB2A26C47C}"/>
          </ac:inkMkLst>
        </pc:inkChg>
        <pc:inkChg chg="add del">
          <ac:chgData name="Matthew Swain" userId="43d7ff6e475f4317" providerId="LiveId" clId="{BFBB0F21-DE0D-4AAC-BB09-057D24A3E0A6}" dt="2024-08-17T16:05:12.932" v="11907" actId="478"/>
          <ac:inkMkLst>
            <pc:docMk/>
            <pc:sldMk cId="2741815242" sldId="321"/>
            <ac:inkMk id="25" creationId="{28A3190C-EBD3-9EDE-3B18-C5A6AF9282EC}"/>
          </ac:inkMkLst>
        </pc:inkChg>
        <pc:inkChg chg="add del">
          <ac:chgData name="Matthew Swain" userId="43d7ff6e475f4317" providerId="LiveId" clId="{BFBB0F21-DE0D-4AAC-BB09-057D24A3E0A6}" dt="2024-08-17T19:40:41.322" v="11916" actId="478"/>
          <ac:inkMkLst>
            <pc:docMk/>
            <pc:sldMk cId="2741815242" sldId="321"/>
            <ac:inkMk id="31" creationId="{EF26C9CA-A806-F036-53C0-E31C4EF2806D}"/>
          </ac:inkMkLst>
        </pc:inkChg>
      </pc:sldChg>
      <pc:sldChg chg="addSp delSp modSp add mod modTransition modAnim">
        <pc:chgData name="Matthew Swain" userId="43d7ff6e475f4317" providerId="LiveId" clId="{BFBB0F21-DE0D-4AAC-BB09-057D24A3E0A6}" dt="2024-08-17T15:03:47.084" v="11802" actId="9405"/>
        <pc:sldMkLst>
          <pc:docMk/>
          <pc:sldMk cId="1914305095" sldId="322"/>
        </pc:sldMkLst>
        <pc:spChg chg="mod">
          <ac:chgData name="Matthew Swain" userId="43d7ff6e475f4317" providerId="LiveId" clId="{BFBB0F21-DE0D-4AAC-BB09-057D24A3E0A6}" dt="2024-08-16T00:02:39.045" v="4549" actId="20577"/>
          <ac:spMkLst>
            <pc:docMk/>
            <pc:sldMk cId="1914305095" sldId="322"/>
            <ac:spMk id="3" creationId="{D4922F6B-FED9-4F78-AA9B-68AA71F5622A}"/>
          </ac:spMkLst>
        </pc:spChg>
        <pc:picChg chg="add mod">
          <ac:chgData name="Matthew Swain" userId="43d7ff6e475f4317" providerId="LiveId" clId="{BFBB0F21-DE0D-4AAC-BB09-057D24A3E0A6}" dt="2024-08-17T14:12:09.833" v="11779"/>
          <ac:picMkLst>
            <pc:docMk/>
            <pc:sldMk cId="1914305095" sldId="322"/>
            <ac:picMk id="5" creationId="{F2DC9374-9641-DAE7-8103-AC6141293D7E}"/>
          </ac:picMkLst>
        </pc:picChg>
        <pc:picChg chg="add del mod">
          <ac:chgData name="Matthew Swain" userId="43d7ff6e475f4317" providerId="LiveId" clId="{BFBB0F21-DE0D-4AAC-BB09-057D24A3E0A6}" dt="2024-08-17T14:57:47.240" v="11794"/>
          <ac:picMkLst>
            <pc:docMk/>
            <pc:sldMk cId="1914305095" sldId="322"/>
            <ac:picMk id="8" creationId="{6A0CBC31-851D-17DE-73CD-24A9DC7E9D70}"/>
          </ac:picMkLst>
        </pc:picChg>
        <pc:picChg chg="add del mod ord">
          <ac:chgData name="Matthew Swain" userId="43d7ff6e475f4317" providerId="LiveId" clId="{BFBB0F21-DE0D-4AAC-BB09-057D24A3E0A6}" dt="2024-08-17T14:58:18.966" v="11795"/>
          <ac:picMkLst>
            <pc:docMk/>
            <pc:sldMk cId="1914305095" sldId="322"/>
            <ac:picMk id="12" creationId="{99C13A84-B163-C68F-224F-C29F99EAD7AA}"/>
          </ac:picMkLst>
        </pc:picChg>
        <pc:picChg chg="add del mod">
          <ac:chgData name="Matthew Swain" userId="43d7ff6e475f4317" providerId="LiveId" clId="{BFBB0F21-DE0D-4AAC-BB09-057D24A3E0A6}" dt="2024-08-17T14:58:22.159" v="11797"/>
          <ac:picMkLst>
            <pc:docMk/>
            <pc:sldMk cId="1914305095" sldId="322"/>
            <ac:picMk id="13" creationId="{6F2B2A7D-8055-E5A0-5033-DB00A55644DA}"/>
          </ac:picMkLst>
        </pc:picChg>
        <pc:picChg chg="add del mod ord">
          <ac:chgData name="Matthew Swain" userId="43d7ff6e475f4317" providerId="LiveId" clId="{BFBB0F21-DE0D-4AAC-BB09-057D24A3E0A6}" dt="2024-08-17T15:00:18.491" v="11798"/>
          <ac:picMkLst>
            <pc:docMk/>
            <pc:sldMk cId="1914305095" sldId="322"/>
            <ac:picMk id="16" creationId="{5812BDB4-9BB1-AB3D-9AA6-B0CD5FF3105F}"/>
          </ac:picMkLst>
        </pc:picChg>
        <pc:picChg chg="add del mod">
          <ac:chgData name="Matthew Swain" userId="43d7ff6e475f4317" providerId="LiveId" clId="{BFBB0F21-DE0D-4AAC-BB09-057D24A3E0A6}" dt="2024-08-17T15:00:29.009" v="11800"/>
          <ac:picMkLst>
            <pc:docMk/>
            <pc:sldMk cId="1914305095" sldId="322"/>
            <ac:picMk id="17" creationId="{71CF700D-CD7F-A464-6ECE-31351516719E}"/>
          </ac:picMkLst>
        </pc:picChg>
        <pc:picChg chg="add del mod ord">
          <ac:chgData name="Matthew Swain" userId="43d7ff6e475f4317" providerId="LiveId" clId="{BFBB0F21-DE0D-4AAC-BB09-057D24A3E0A6}" dt="2024-08-17T15:03:44.591" v="11801"/>
          <ac:picMkLst>
            <pc:docMk/>
            <pc:sldMk cId="1914305095" sldId="322"/>
            <ac:picMk id="20" creationId="{ABF8E3D8-C51B-6F13-0263-D8267959DC14}"/>
          </ac:picMkLst>
        </pc:picChg>
        <pc:picChg chg="add mod">
          <ac:chgData name="Matthew Swain" userId="43d7ff6e475f4317" providerId="LiveId" clId="{BFBB0F21-DE0D-4AAC-BB09-057D24A3E0A6}" dt="2024-08-17T15:03:44.591" v="11801"/>
          <ac:picMkLst>
            <pc:docMk/>
            <pc:sldMk cId="1914305095" sldId="322"/>
            <ac:picMk id="21" creationId="{6DF7D866-6259-020A-7986-B66EF2B534E5}"/>
          </ac:picMkLst>
        </pc:picChg>
        <pc:inkChg chg="add">
          <ac:chgData name="Matthew Swain" userId="43d7ff6e475f4317" providerId="LiveId" clId="{BFBB0F21-DE0D-4AAC-BB09-057D24A3E0A6}" dt="2024-08-17T15:03:47.084" v="11802" actId="9405"/>
          <ac:inkMkLst>
            <pc:docMk/>
            <pc:sldMk cId="1914305095" sldId="322"/>
            <ac:inkMk id="22" creationId="{713F669D-CA2D-5D47-C7A3-6A3771A17BC7}"/>
          </ac:inkMkLst>
        </pc:inkChg>
      </pc:sldChg>
      <pc:sldChg chg="addSp delSp modSp mod modTransition modAnim">
        <pc:chgData name="Matthew Swain" userId="43d7ff6e475f4317" providerId="LiveId" clId="{BFBB0F21-DE0D-4AAC-BB09-057D24A3E0A6}" dt="2024-08-17T15:16:26.787" v="11826"/>
        <pc:sldMkLst>
          <pc:docMk/>
          <pc:sldMk cId="3779477318" sldId="323"/>
        </pc:sldMkLst>
        <pc:picChg chg="add mod">
          <ac:chgData name="Matthew Swain" userId="43d7ff6e475f4317" providerId="LiveId" clId="{BFBB0F21-DE0D-4AAC-BB09-057D24A3E0A6}" dt="2024-08-17T14:12:09.833" v="11779"/>
          <ac:picMkLst>
            <pc:docMk/>
            <pc:sldMk cId="3779477318" sldId="323"/>
            <ac:picMk id="3" creationId="{140BFD9A-7411-29F3-171B-1472904FA32B}"/>
          </ac:picMkLst>
        </pc:picChg>
        <pc:picChg chg="add del mod">
          <ac:chgData name="Matthew Swain" userId="43d7ff6e475f4317" providerId="LiveId" clId="{BFBB0F21-DE0D-4AAC-BB09-057D24A3E0A6}" dt="2024-08-17T15:14:10.271" v="11825"/>
          <ac:picMkLst>
            <pc:docMk/>
            <pc:sldMk cId="3779477318" sldId="323"/>
            <ac:picMk id="7" creationId="{E06AEE17-41F8-F1D0-F10E-13F6C5361DF2}"/>
          </ac:picMkLst>
        </pc:picChg>
        <pc:picChg chg="add del mod ord">
          <ac:chgData name="Matthew Swain" userId="43d7ff6e475f4317" providerId="LiveId" clId="{BFBB0F21-DE0D-4AAC-BB09-057D24A3E0A6}" dt="2024-08-17T15:16:26.787" v="11826"/>
          <ac:picMkLst>
            <pc:docMk/>
            <pc:sldMk cId="3779477318" sldId="323"/>
            <ac:picMk id="16" creationId="{807DA5E5-08D8-A381-07B9-A6D54B6F4334}"/>
          </ac:picMkLst>
        </pc:picChg>
        <pc:picChg chg="add mod">
          <ac:chgData name="Matthew Swain" userId="43d7ff6e475f4317" providerId="LiveId" clId="{BFBB0F21-DE0D-4AAC-BB09-057D24A3E0A6}" dt="2024-08-17T15:16:26.787" v="11826"/>
          <ac:picMkLst>
            <pc:docMk/>
            <pc:sldMk cId="3779477318" sldId="323"/>
            <ac:picMk id="18" creationId="{F15E77AD-FC0C-99AC-33FF-A74035EDCC08}"/>
          </ac:picMkLst>
        </pc:picChg>
        <pc:inkChg chg="add">
          <ac:chgData name="Matthew Swain" userId="43d7ff6e475f4317" providerId="LiveId" clId="{BFBB0F21-DE0D-4AAC-BB09-057D24A3E0A6}" dt="2024-08-17T15:16:26.787" v="11826"/>
          <ac:inkMkLst>
            <pc:docMk/>
            <pc:sldMk cId="3779477318" sldId="323"/>
            <ac:inkMk id="17" creationId="{9B73835F-0702-2F98-02B5-D1282B20BAB3}"/>
          </ac:inkMkLst>
        </pc:inkChg>
      </pc:sldChg>
      <pc:sldChg chg="addSp delSp modSp add mod modTransition modAnim modNotesTx">
        <pc:chgData name="Matthew Swain" userId="43d7ff6e475f4317" providerId="LiveId" clId="{BFBB0F21-DE0D-4AAC-BB09-057D24A3E0A6}" dt="2024-08-17T15:26:43.434" v="11838"/>
        <pc:sldMkLst>
          <pc:docMk/>
          <pc:sldMk cId="1579287685" sldId="324"/>
        </pc:sldMkLst>
        <pc:spChg chg="mod">
          <ac:chgData name="Matthew Swain" userId="43d7ff6e475f4317" providerId="LiveId" clId="{BFBB0F21-DE0D-4AAC-BB09-057D24A3E0A6}" dt="2024-08-16T20:52:36.173" v="6282" actId="20577"/>
          <ac:spMkLst>
            <pc:docMk/>
            <pc:sldMk cId="1579287685" sldId="324"/>
            <ac:spMk id="10" creationId="{A6F7F43C-24FB-2C75-2F36-9DCD4F555748}"/>
          </ac:spMkLst>
        </pc:spChg>
        <pc:picChg chg="add mod">
          <ac:chgData name="Matthew Swain" userId="43d7ff6e475f4317" providerId="LiveId" clId="{BFBB0F21-DE0D-4AAC-BB09-057D24A3E0A6}" dt="2024-08-17T14:12:09.833" v="11779"/>
          <ac:picMkLst>
            <pc:docMk/>
            <pc:sldMk cId="1579287685" sldId="324"/>
            <ac:picMk id="3" creationId="{4AFCDBC7-39CB-B96E-50F0-4F862D6DE876}"/>
          </ac:picMkLst>
        </pc:picChg>
        <pc:picChg chg="add del mod">
          <ac:chgData name="Matthew Swain" userId="43d7ff6e475f4317" providerId="LiveId" clId="{BFBB0F21-DE0D-4AAC-BB09-057D24A3E0A6}" dt="2024-08-17T15:21:49.734" v="11837"/>
          <ac:picMkLst>
            <pc:docMk/>
            <pc:sldMk cId="1579287685" sldId="324"/>
            <ac:picMk id="14" creationId="{D1CEFFC4-66EE-351B-A4DC-C997B23E39B0}"/>
          </ac:picMkLst>
        </pc:picChg>
        <pc:picChg chg="add del mod ord">
          <ac:chgData name="Matthew Swain" userId="43d7ff6e475f4317" providerId="LiveId" clId="{BFBB0F21-DE0D-4AAC-BB09-057D24A3E0A6}" dt="2024-08-17T15:26:43.434" v="11838"/>
          <ac:picMkLst>
            <pc:docMk/>
            <pc:sldMk cId="1579287685" sldId="324"/>
            <ac:picMk id="17" creationId="{97063FDB-8012-8995-778C-CCA93C880ACB}"/>
          </ac:picMkLst>
        </pc:picChg>
        <pc:picChg chg="add mod">
          <ac:chgData name="Matthew Swain" userId="43d7ff6e475f4317" providerId="LiveId" clId="{BFBB0F21-DE0D-4AAC-BB09-057D24A3E0A6}" dt="2024-08-17T15:26:43.434" v="11838"/>
          <ac:picMkLst>
            <pc:docMk/>
            <pc:sldMk cId="1579287685" sldId="324"/>
            <ac:picMk id="19" creationId="{E7A294FF-4130-615B-8AD5-A4BDC00AF06C}"/>
          </ac:picMkLst>
        </pc:picChg>
        <pc:inkChg chg="add">
          <ac:chgData name="Matthew Swain" userId="43d7ff6e475f4317" providerId="LiveId" clId="{BFBB0F21-DE0D-4AAC-BB09-057D24A3E0A6}" dt="2024-08-17T15:26:43.434" v="11838"/>
          <ac:inkMkLst>
            <pc:docMk/>
            <pc:sldMk cId="1579287685" sldId="324"/>
            <ac:inkMk id="18" creationId="{CAC07B66-20A3-01B4-A47E-317B78715245}"/>
          </ac:inkMkLst>
        </pc:inkChg>
      </pc:sldChg>
      <pc:sldChg chg="addSp modSp new mod modTransition modAnim">
        <pc:chgData name="Matthew Swain" userId="43d7ff6e475f4317" providerId="LiveId" clId="{BFBB0F21-DE0D-4AAC-BB09-057D24A3E0A6}" dt="2024-08-17T15:32:26.699" v="11839"/>
        <pc:sldMkLst>
          <pc:docMk/>
          <pc:sldMk cId="1311686606" sldId="325"/>
        </pc:sldMkLst>
        <pc:spChg chg="mod">
          <ac:chgData name="Matthew Swain" userId="43d7ff6e475f4317" providerId="LiveId" clId="{BFBB0F21-DE0D-4AAC-BB09-057D24A3E0A6}" dt="2024-08-16T21:06:58.605" v="7058" actId="20577"/>
          <ac:spMkLst>
            <pc:docMk/>
            <pc:sldMk cId="1311686606" sldId="325"/>
            <ac:spMk id="2" creationId="{ED24E4C5-F590-B774-8019-4C1865B3DA5E}"/>
          </ac:spMkLst>
        </pc:spChg>
        <pc:spChg chg="mod">
          <ac:chgData name="Matthew Swain" userId="43d7ff6e475f4317" providerId="LiveId" clId="{BFBB0F21-DE0D-4AAC-BB09-057D24A3E0A6}" dt="2024-08-17T13:11:38.248" v="9341" actId="20577"/>
          <ac:spMkLst>
            <pc:docMk/>
            <pc:sldMk cId="1311686606" sldId="325"/>
            <ac:spMk id="3" creationId="{D989D121-BFB7-8123-0ADF-E3C0CB9E825E}"/>
          </ac:spMkLst>
        </pc:spChg>
        <pc:picChg chg="add mod">
          <ac:chgData name="Matthew Swain" userId="43d7ff6e475f4317" providerId="LiveId" clId="{BFBB0F21-DE0D-4AAC-BB09-057D24A3E0A6}" dt="2024-08-17T14:12:09.833" v="11779"/>
          <ac:picMkLst>
            <pc:docMk/>
            <pc:sldMk cId="1311686606" sldId="325"/>
            <ac:picMk id="5" creationId="{CFFA091D-76AE-AA06-7C1F-1F486E64490A}"/>
          </ac:picMkLst>
        </pc:picChg>
        <pc:picChg chg="add mod">
          <ac:chgData name="Matthew Swain" userId="43d7ff6e475f4317" providerId="LiveId" clId="{BFBB0F21-DE0D-4AAC-BB09-057D24A3E0A6}" dt="2024-08-17T15:32:26.699" v="11839"/>
          <ac:picMkLst>
            <pc:docMk/>
            <pc:sldMk cId="1311686606" sldId="325"/>
            <ac:picMk id="7" creationId="{E5078272-752E-DB69-FED0-012E6046A619}"/>
          </ac:picMkLst>
        </pc:picChg>
      </pc:sldChg>
      <pc:sldChg chg="addSp delSp modSp add mod modTransition delAnim modAnim">
        <pc:chgData name="Matthew Swain" userId="43d7ff6e475f4317" providerId="LiveId" clId="{BFBB0F21-DE0D-4AAC-BB09-057D24A3E0A6}" dt="2024-08-17T15:40:26.673" v="11858"/>
        <pc:sldMkLst>
          <pc:docMk/>
          <pc:sldMk cId="1724255171" sldId="326"/>
        </pc:sldMkLst>
        <pc:spChg chg="del">
          <ac:chgData name="Matthew Swain" userId="43d7ff6e475f4317" providerId="LiveId" clId="{BFBB0F21-DE0D-4AAC-BB09-057D24A3E0A6}" dt="2024-08-17T13:14:25.023" v="9384" actId="478"/>
          <ac:spMkLst>
            <pc:docMk/>
            <pc:sldMk cId="1724255171" sldId="326"/>
            <ac:spMk id="2" creationId="{7E1FB041-0316-16AC-0E2E-381553A33A36}"/>
          </ac:spMkLst>
        </pc:spChg>
        <pc:spChg chg="add del mod">
          <ac:chgData name="Matthew Swain" userId="43d7ff6e475f4317" providerId="LiveId" clId="{BFBB0F21-DE0D-4AAC-BB09-057D24A3E0A6}" dt="2024-08-17T13:16:46.176" v="9446" actId="1076"/>
          <ac:spMkLst>
            <pc:docMk/>
            <pc:sldMk cId="1724255171" sldId="326"/>
            <ac:spMk id="3" creationId="{4CD330B8-EF4D-8C8D-87AF-D0125A1947AB}"/>
          </ac:spMkLst>
        </pc:spChg>
        <pc:spChg chg="add del">
          <ac:chgData name="Matthew Swain" userId="43d7ff6e475f4317" providerId="LiveId" clId="{BFBB0F21-DE0D-4AAC-BB09-057D24A3E0A6}" dt="2024-08-17T13:15:49.733" v="9429" actId="478"/>
          <ac:spMkLst>
            <pc:docMk/>
            <pc:sldMk cId="1724255171" sldId="326"/>
            <ac:spMk id="4" creationId="{4E38D4F8-2C97-1725-B552-317D2AC3FF9F}"/>
          </ac:spMkLst>
        </pc:spChg>
        <pc:spChg chg="add del">
          <ac:chgData name="Matthew Swain" userId="43d7ff6e475f4317" providerId="LiveId" clId="{BFBB0F21-DE0D-4AAC-BB09-057D24A3E0A6}" dt="2024-08-17T13:15:50.676" v="9430" actId="478"/>
          <ac:spMkLst>
            <pc:docMk/>
            <pc:sldMk cId="1724255171" sldId="326"/>
            <ac:spMk id="5" creationId="{681384D4-0C2B-3000-16A1-BD44094E9818}"/>
          </ac:spMkLst>
        </pc:spChg>
        <pc:spChg chg="mod">
          <ac:chgData name="Matthew Swain" userId="43d7ff6e475f4317" providerId="LiveId" clId="{BFBB0F21-DE0D-4AAC-BB09-057D24A3E0A6}" dt="2024-08-17T13:15:53.463" v="9431" actId="20577"/>
          <ac:spMkLst>
            <pc:docMk/>
            <pc:sldMk cId="1724255171" sldId="326"/>
            <ac:spMk id="6" creationId="{A57C88D1-1D19-563A-9067-A3F81BAEE0B1}"/>
          </ac:spMkLst>
        </pc:spChg>
        <pc:spChg chg="del mod">
          <ac:chgData name="Matthew Swain" userId="43d7ff6e475f4317" providerId="LiveId" clId="{BFBB0F21-DE0D-4AAC-BB09-057D24A3E0A6}" dt="2024-08-17T13:14:23.184" v="9383" actId="478"/>
          <ac:spMkLst>
            <pc:docMk/>
            <pc:sldMk cId="1724255171" sldId="326"/>
            <ac:spMk id="7" creationId="{FC246EE0-8178-E4DB-15F9-7FFCD35A049F}"/>
          </ac:spMkLst>
        </pc:spChg>
        <pc:picChg chg="add mod">
          <ac:chgData name="Matthew Swain" userId="43d7ff6e475f4317" providerId="LiveId" clId="{BFBB0F21-DE0D-4AAC-BB09-057D24A3E0A6}" dt="2024-08-17T14:12:09.833" v="11779"/>
          <ac:picMkLst>
            <pc:docMk/>
            <pc:sldMk cId="1724255171" sldId="326"/>
            <ac:picMk id="4" creationId="{8F3C696E-B82D-4E1F-01DB-57094A51C49A}"/>
          </ac:picMkLst>
        </pc:picChg>
        <pc:picChg chg="add mod">
          <ac:chgData name="Matthew Swain" userId="43d7ff6e475f4317" providerId="LiveId" clId="{BFBB0F21-DE0D-4AAC-BB09-057D24A3E0A6}" dt="2024-08-17T13:15:26.109" v="9393"/>
          <ac:picMkLst>
            <pc:docMk/>
            <pc:sldMk cId="1724255171" sldId="326"/>
            <ac:picMk id="8" creationId="{01540A75-C107-7816-DF9D-A4B74C430E78}"/>
          </ac:picMkLst>
        </pc:picChg>
        <pc:picChg chg="add mod">
          <ac:chgData name="Matthew Swain" userId="43d7ff6e475f4317" providerId="LiveId" clId="{BFBB0F21-DE0D-4AAC-BB09-057D24A3E0A6}" dt="2024-08-17T13:16:39.669" v="9445" actId="14100"/>
          <ac:picMkLst>
            <pc:docMk/>
            <pc:sldMk cId="1724255171" sldId="326"/>
            <ac:picMk id="9" creationId="{AC345B1B-B477-78D1-8E66-AE32DCCE7BA1}"/>
          </ac:picMkLst>
        </pc:picChg>
        <pc:picChg chg="add del mod">
          <ac:chgData name="Matthew Swain" userId="43d7ff6e475f4317" providerId="LiveId" clId="{BFBB0F21-DE0D-4AAC-BB09-057D24A3E0A6}" dt="2024-08-17T15:34:28.042" v="11845"/>
          <ac:picMkLst>
            <pc:docMk/>
            <pc:sldMk cId="1724255171" sldId="326"/>
            <ac:picMk id="13" creationId="{B4678BB4-0C95-9429-F39B-E27690AA4CE6}"/>
          </ac:picMkLst>
        </pc:picChg>
        <pc:picChg chg="add del mod ord">
          <ac:chgData name="Matthew Swain" userId="43d7ff6e475f4317" providerId="LiveId" clId="{BFBB0F21-DE0D-4AAC-BB09-057D24A3E0A6}" dt="2024-08-17T15:36:08.620" v="11846"/>
          <ac:picMkLst>
            <pc:docMk/>
            <pc:sldMk cId="1724255171" sldId="326"/>
            <ac:picMk id="17" creationId="{03374E78-6EC6-9E75-6523-546D74F77215}"/>
          </ac:picMkLst>
        </pc:picChg>
        <pc:picChg chg="add del mod">
          <ac:chgData name="Matthew Swain" userId="43d7ff6e475f4317" providerId="LiveId" clId="{BFBB0F21-DE0D-4AAC-BB09-057D24A3E0A6}" dt="2024-08-17T15:37:42.932" v="11857"/>
          <ac:picMkLst>
            <pc:docMk/>
            <pc:sldMk cId="1724255171" sldId="326"/>
            <ac:picMk id="19" creationId="{F790A507-BB33-A5B7-926C-3E64AC1978E7}"/>
          </ac:picMkLst>
        </pc:picChg>
        <pc:picChg chg="add del mod ord">
          <ac:chgData name="Matthew Swain" userId="43d7ff6e475f4317" providerId="LiveId" clId="{BFBB0F21-DE0D-4AAC-BB09-057D24A3E0A6}" dt="2024-08-17T15:40:26.673" v="11858"/>
          <ac:picMkLst>
            <pc:docMk/>
            <pc:sldMk cId="1724255171" sldId="326"/>
            <ac:picMk id="25" creationId="{62E427AA-4013-C2D6-FACF-572F76A8416F}"/>
          </ac:picMkLst>
        </pc:picChg>
        <pc:picChg chg="add mod">
          <ac:chgData name="Matthew Swain" userId="43d7ff6e475f4317" providerId="LiveId" clId="{BFBB0F21-DE0D-4AAC-BB09-057D24A3E0A6}" dt="2024-08-17T15:40:26.673" v="11858"/>
          <ac:picMkLst>
            <pc:docMk/>
            <pc:sldMk cId="1724255171" sldId="326"/>
            <ac:picMk id="27" creationId="{DC7703F3-156D-3557-2A97-10DD3067B3E5}"/>
          </ac:picMkLst>
        </pc:picChg>
        <pc:inkChg chg="add del">
          <ac:chgData name="Matthew Swain" userId="43d7ff6e475f4317" providerId="LiveId" clId="{BFBB0F21-DE0D-4AAC-BB09-057D24A3E0A6}" dt="2024-08-17T15:34:28.042" v="11845"/>
          <ac:inkMkLst>
            <pc:docMk/>
            <pc:sldMk cId="1724255171" sldId="326"/>
            <ac:inkMk id="12" creationId="{44B5ABC7-5731-E632-569E-95425D117F39}"/>
          </ac:inkMkLst>
        </pc:inkChg>
        <pc:inkChg chg="add del">
          <ac:chgData name="Matthew Swain" userId="43d7ff6e475f4317" providerId="LiveId" clId="{BFBB0F21-DE0D-4AAC-BB09-057D24A3E0A6}" dt="2024-08-17T15:37:27.696" v="11854" actId="478"/>
          <ac:inkMkLst>
            <pc:docMk/>
            <pc:sldMk cId="1724255171" sldId="326"/>
            <ac:inkMk id="18" creationId="{DE30E8E1-72F5-5608-234C-CF1FE0D8F3EF}"/>
          </ac:inkMkLst>
        </pc:inkChg>
        <pc:inkChg chg="add">
          <ac:chgData name="Matthew Swain" userId="43d7ff6e475f4317" providerId="LiveId" clId="{BFBB0F21-DE0D-4AAC-BB09-057D24A3E0A6}" dt="2024-08-17T15:40:26.673" v="11858"/>
          <ac:inkMkLst>
            <pc:docMk/>
            <pc:sldMk cId="1724255171" sldId="326"/>
            <ac:inkMk id="26" creationId="{FD7363AA-5EBF-5FF1-C494-2DABF403870A}"/>
          </ac:inkMkLst>
        </pc:inkChg>
      </pc:sldChg>
      <pc:sldChg chg="addSp delSp modSp add mod modTransition modAnim">
        <pc:chgData name="Matthew Swain" userId="43d7ff6e475f4317" providerId="LiveId" clId="{BFBB0F21-DE0D-4AAC-BB09-057D24A3E0A6}" dt="2024-08-17T15:46:50.556" v="11870"/>
        <pc:sldMkLst>
          <pc:docMk/>
          <pc:sldMk cId="345872048" sldId="327"/>
        </pc:sldMkLst>
        <pc:spChg chg="mod">
          <ac:chgData name="Matthew Swain" userId="43d7ff6e475f4317" providerId="LiveId" clId="{BFBB0F21-DE0D-4AAC-BB09-057D24A3E0A6}" dt="2024-08-17T13:18:06.135" v="9495" actId="20577"/>
          <ac:spMkLst>
            <pc:docMk/>
            <pc:sldMk cId="345872048" sldId="327"/>
            <ac:spMk id="3" creationId="{4CD330B8-EF4D-8C8D-87AF-D0125A1947AB}"/>
          </ac:spMkLst>
        </pc:spChg>
        <pc:picChg chg="add mod">
          <ac:chgData name="Matthew Swain" userId="43d7ff6e475f4317" providerId="LiveId" clId="{BFBB0F21-DE0D-4AAC-BB09-057D24A3E0A6}" dt="2024-08-17T13:18:22.386" v="9499" actId="14100"/>
          <ac:picMkLst>
            <pc:docMk/>
            <pc:sldMk cId="345872048" sldId="327"/>
            <ac:picMk id="2" creationId="{6988D44D-6C34-290B-FA43-1A4D74ECBB04}"/>
          </ac:picMkLst>
        </pc:picChg>
        <pc:picChg chg="add mod">
          <ac:chgData name="Matthew Swain" userId="43d7ff6e475f4317" providerId="LiveId" clId="{BFBB0F21-DE0D-4AAC-BB09-057D24A3E0A6}" dt="2024-08-17T14:12:09.833" v="11779"/>
          <ac:picMkLst>
            <pc:docMk/>
            <pc:sldMk cId="345872048" sldId="327"/>
            <ac:picMk id="5" creationId="{62BDC735-3ED5-176A-5059-AFED23FD3E84}"/>
          </ac:picMkLst>
        </pc:picChg>
        <pc:picChg chg="add del mod">
          <ac:chgData name="Matthew Swain" userId="43d7ff6e475f4317" providerId="LiveId" clId="{BFBB0F21-DE0D-4AAC-BB09-057D24A3E0A6}" dt="2024-08-17T15:44:26.686" v="11863"/>
          <ac:picMkLst>
            <pc:docMk/>
            <pc:sldMk cId="345872048" sldId="327"/>
            <ac:picMk id="8" creationId="{193F7001-E9A1-C652-15A7-A95B8E868FB4}"/>
          </ac:picMkLst>
        </pc:picChg>
        <pc:picChg chg="del">
          <ac:chgData name="Matthew Swain" userId="43d7ff6e475f4317" providerId="LiveId" clId="{BFBB0F21-DE0D-4AAC-BB09-057D24A3E0A6}" dt="2024-08-17T13:18:09.476" v="9496" actId="478"/>
          <ac:picMkLst>
            <pc:docMk/>
            <pc:sldMk cId="345872048" sldId="327"/>
            <ac:picMk id="9" creationId="{AC345B1B-B477-78D1-8E66-AE32DCCE7BA1}"/>
          </ac:picMkLst>
        </pc:picChg>
        <pc:picChg chg="add del mod ord">
          <ac:chgData name="Matthew Swain" userId="43d7ff6e475f4317" providerId="LiveId" clId="{BFBB0F21-DE0D-4AAC-BB09-057D24A3E0A6}" dt="2024-08-17T15:44:37.925" v="11864"/>
          <ac:picMkLst>
            <pc:docMk/>
            <pc:sldMk cId="345872048" sldId="327"/>
            <ac:picMk id="14" creationId="{970714A5-5F78-93AB-9693-2CF7D16DA5DB}"/>
          </ac:picMkLst>
        </pc:picChg>
        <pc:picChg chg="add del mod">
          <ac:chgData name="Matthew Swain" userId="43d7ff6e475f4317" providerId="LiveId" clId="{BFBB0F21-DE0D-4AAC-BB09-057D24A3E0A6}" dt="2024-08-17T15:44:39.808" v="11866"/>
          <ac:picMkLst>
            <pc:docMk/>
            <pc:sldMk cId="345872048" sldId="327"/>
            <ac:picMk id="15" creationId="{BC0AAAEA-79DB-FC86-8ACB-930D8E42F475}"/>
          </ac:picMkLst>
        </pc:picChg>
        <pc:picChg chg="add del mod ord">
          <ac:chgData name="Matthew Swain" userId="43d7ff6e475f4317" providerId="LiveId" clId="{BFBB0F21-DE0D-4AAC-BB09-057D24A3E0A6}" dt="2024-08-17T15:45:43.722" v="11867"/>
          <ac:picMkLst>
            <pc:docMk/>
            <pc:sldMk cId="345872048" sldId="327"/>
            <ac:picMk id="18" creationId="{B0CE2A37-CB32-FB61-BFAA-53303DC767CD}"/>
          </ac:picMkLst>
        </pc:picChg>
        <pc:picChg chg="add del mod">
          <ac:chgData name="Matthew Swain" userId="43d7ff6e475f4317" providerId="LiveId" clId="{BFBB0F21-DE0D-4AAC-BB09-057D24A3E0A6}" dt="2024-08-17T15:45:48.363" v="11869"/>
          <ac:picMkLst>
            <pc:docMk/>
            <pc:sldMk cId="345872048" sldId="327"/>
            <ac:picMk id="20" creationId="{6C4493F8-8CBD-4144-A778-31B13532EC0F}"/>
          </ac:picMkLst>
        </pc:picChg>
        <pc:picChg chg="add del mod ord">
          <ac:chgData name="Matthew Swain" userId="43d7ff6e475f4317" providerId="LiveId" clId="{BFBB0F21-DE0D-4AAC-BB09-057D24A3E0A6}" dt="2024-08-17T15:46:50.556" v="11870"/>
          <ac:picMkLst>
            <pc:docMk/>
            <pc:sldMk cId="345872048" sldId="327"/>
            <ac:picMk id="23" creationId="{19A2F693-261A-1239-E7C0-2212E4AAA3A2}"/>
          </ac:picMkLst>
        </pc:picChg>
        <pc:picChg chg="add mod">
          <ac:chgData name="Matthew Swain" userId="43d7ff6e475f4317" providerId="LiveId" clId="{BFBB0F21-DE0D-4AAC-BB09-057D24A3E0A6}" dt="2024-08-17T15:46:50.556" v="11870"/>
          <ac:picMkLst>
            <pc:docMk/>
            <pc:sldMk cId="345872048" sldId="327"/>
            <ac:picMk id="25" creationId="{5F92AB69-62FE-93FB-804E-C7CB55552431}"/>
          </ac:picMkLst>
        </pc:picChg>
        <pc:inkChg chg="add del">
          <ac:chgData name="Matthew Swain" userId="43d7ff6e475f4317" providerId="LiveId" clId="{BFBB0F21-DE0D-4AAC-BB09-057D24A3E0A6}" dt="2024-08-17T15:45:48.363" v="11869"/>
          <ac:inkMkLst>
            <pc:docMk/>
            <pc:sldMk cId="345872048" sldId="327"/>
            <ac:inkMk id="19" creationId="{208CC7ED-2D4A-B061-CB94-AF538AF0FE96}"/>
          </ac:inkMkLst>
        </pc:inkChg>
        <pc:inkChg chg="add">
          <ac:chgData name="Matthew Swain" userId="43d7ff6e475f4317" providerId="LiveId" clId="{BFBB0F21-DE0D-4AAC-BB09-057D24A3E0A6}" dt="2024-08-17T15:46:50.556" v="11870"/>
          <ac:inkMkLst>
            <pc:docMk/>
            <pc:sldMk cId="345872048" sldId="327"/>
            <ac:inkMk id="24" creationId="{951C1BAB-EE97-11E2-D2D9-68033F680D85}"/>
          </ac:inkMkLst>
        </pc:inkChg>
      </pc:sldChg>
      <pc:sldChg chg="addSp delSp modSp add mod ord modTransition delAnim modAnim">
        <pc:chgData name="Matthew Swain" userId="43d7ff6e475f4317" providerId="LiveId" clId="{BFBB0F21-DE0D-4AAC-BB09-057D24A3E0A6}" dt="2024-08-17T15:44:22.331" v="11861"/>
        <pc:sldMkLst>
          <pc:docMk/>
          <pc:sldMk cId="1794754328" sldId="328"/>
        </pc:sldMkLst>
        <pc:spChg chg="mod">
          <ac:chgData name="Matthew Swain" userId="43d7ff6e475f4317" providerId="LiveId" clId="{BFBB0F21-DE0D-4AAC-BB09-057D24A3E0A6}" dt="2024-08-17T13:17:14.036" v="9461" actId="14100"/>
          <ac:spMkLst>
            <pc:docMk/>
            <pc:sldMk cId="1794754328" sldId="328"/>
            <ac:spMk id="3" creationId="{4CD330B8-EF4D-8C8D-87AF-D0125A1947AB}"/>
          </ac:spMkLst>
        </pc:spChg>
        <pc:picChg chg="add mod">
          <ac:chgData name="Matthew Swain" userId="43d7ff6e475f4317" providerId="LiveId" clId="{BFBB0F21-DE0D-4AAC-BB09-057D24A3E0A6}" dt="2024-08-17T13:17:31.746" v="9465" actId="14100"/>
          <ac:picMkLst>
            <pc:docMk/>
            <pc:sldMk cId="1794754328" sldId="328"/>
            <ac:picMk id="2" creationId="{589A57B8-8E38-B169-FD9C-C9E5C4814CD6}"/>
          </ac:picMkLst>
        </pc:picChg>
        <pc:picChg chg="add mod">
          <ac:chgData name="Matthew Swain" userId="43d7ff6e475f4317" providerId="LiveId" clId="{BFBB0F21-DE0D-4AAC-BB09-057D24A3E0A6}" dt="2024-08-17T14:12:09.833" v="11779"/>
          <ac:picMkLst>
            <pc:docMk/>
            <pc:sldMk cId="1794754328" sldId="328"/>
            <ac:picMk id="5" creationId="{94D6DE45-1C4A-81E4-A4E5-537ECE8D6F52}"/>
          </ac:picMkLst>
        </pc:picChg>
        <pc:picChg chg="del">
          <ac:chgData name="Matthew Swain" userId="43d7ff6e475f4317" providerId="LiveId" clId="{BFBB0F21-DE0D-4AAC-BB09-057D24A3E0A6}" dt="2024-08-17T13:17:16.968" v="9462" actId="478"/>
          <ac:picMkLst>
            <pc:docMk/>
            <pc:sldMk cId="1794754328" sldId="328"/>
            <ac:picMk id="9" creationId="{AC345B1B-B477-78D1-8E66-AE32DCCE7BA1}"/>
          </ac:picMkLst>
        </pc:picChg>
        <pc:picChg chg="add del mod">
          <ac:chgData name="Matthew Swain" userId="43d7ff6e475f4317" providerId="LiveId" clId="{BFBB0F21-DE0D-4AAC-BB09-057D24A3E0A6}" dt="2024-08-17T15:36:27.049" v="11849"/>
          <ac:picMkLst>
            <pc:docMk/>
            <pc:sldMk cId="1794754328" sldId="328"/>
            <ac:picMk id="12" creationId="{5DB9367D-21E8-C5EA-623F-BDB352F2F0E7}"/>
          </ac:picMkLst>
        </pc:picChg>
        <pc:picChg chg="add del mod ord">
          <ac:chgData name="Matthew Swain" userId="43d7ff6e475f4317" providerId="LiveId" clId="{BFBB0F21-DE0D-4AAC-BB09-057D24A3E0A6}" dt="2024-08-17T15:36:34.595" v="11850"/>
          <ac:picMkLst>
            <pc:docMk/>
            <pc:sldMk cId="1794754328" sldId="328"/>
            <ac:picMk id="14" creationId="{DDF17E66-E5B8-5CCC-D886-9AD2960ACACB}"/>
          </ac:picMkLst>
        </pc:picChg>
        <pc:picChg chg="add del mod">
          <ac:chgData name="Matthew Swain" userId="43d7ff6e475f4317" providerId="LiveId" clId="{BFBB0F21-DE0D-4AAC-BB09-057D24A3E0A6}" dt="2024-08-17T15:36:36.863" v="11852"/>
          <ac:picMkLst>
            <pc:docMk/>
            <pc:sldMk cId="1794754328" sldId="328"/>
            <ac:picMk id="15" creationId="{1F22F27E-1B51-3003-B921-417C0B0F3D03}"/>
          </ac:picMkLst>
        </pc:picChg>
        <pc:picChg chg="add del mod ord">
          <ac:chgData name="Matthew Swain" userId="43d7ff6e475f4317" providerId="LiveId" clId="{BFBB0F21-DE0D-4AAC-BB09-057D24A3E0A6}" dt="2024-08-17T15:37:17.215" v="11853"/>
          <ac:picMkLst>
            <pc:docMk/>
            <pc:sldMk cId="1794754328" sldId="328"/>
            <ac:picMk id="18" creationId="{FCC37C2D-3EC1-AE22-3649-C698737C306D}"/>
          </ac:picMkLst>
        </pc:picChg>
        <pc:picChg chg="add del mod">
          <ac:chgData name="Matthew Swain" userId="43d7ff6e475f4317" providerId="LiveId" clId="{BFBB0F21-DE0D-4AAC-BB09-057D24A3E0A6}" dt="2024-08-17T15:42:36.770" v="11860"/>
          <ac:picMkLst>
            <pc:docMk/>
            <pc:sldMk cId="1794754328" sldId="328"/>
            <ac:picMk id="20" creationId="{0BE2508F-CCC3-D2F5-FD69-6D81602E4E7F}"/>
          </ac:picMkLst>
        </pc:picChg>
        <pc:picChg chg="add del mod ord">
          <ac:chgData name="Matthew Swain" userId="43d7ff6e475f4317" providerId="LiveId" clId="{BFBB0F21-DE0D-4AAC-BB09-057D24A3E0A6}" dt="2024-08-17T15:44:22.331" v="11861"/>
          <ac:picMkLst>
            <pc:docMk/>
            <pc:sldMk cId="1794754328" sldId="328"/>
            <ac:picMk id="26" creationId="{B1700A08-178A-4120-CDA3-283E5D1D414A}"/>
          </ac:picMkLst>
        </pc:picChg>
        <pc:picChg chg="add mod">
          <ac:chgData name="Matthew Swain" userId="43d7ff6e475f4317" providerId="LiveId" clId="{BFBB0F21-DE0D-4AAC-BB09-057D24A3E0A6}" dt="2024-08-17T15:44:22.331" v="11861"/>
          <ac:picMkLst>
            <pc:docMk/>
            <pc:sldMk cId="1794754328" sldId="328"/>
            <ac:picMk id="28" creationId="{BD0B0F94-7C85-4F2A-33A9-59A01F21558D}"/>
          </ac:picMkLst>
        </pc:picChg>
        <pc:inkChg chg="add del">
          <ac:chgData name="Matthew Swain" userId="43d7ff6e475f4317" providerId="LiveId" clId="{BFBB0F21-DE0D-4AAC-BB09-057D24A3E0A6}" dt="2024-08-17T15:37:31.472" v="11855" actId="478"/>
          <ac:inkMkLst>
            <pc:docMk/>
            <pc:sldMk cId="1794754328" sldId="328"/>
            <ac:inkMk id="19" creationId="{728A7FE7-D72E-F1AF-0083-BB31E8476758}"/>
          </ac:inkMkLst>
        </pc:inkChg>
        <pc:inkChg chg="add">
          <ac:chgData name="Matthew Swain" userId="43d7ff6e475f4317" providerId="LiveId" clId="{BFBB0F21-DE0D-4AAC-BB09-057D24A3E0A6}" dt="2024-08-17T15:44:22.331" v="11861"/>
          <ac:inkMkLst>
            <pc:docMk/>
            <pc:sldMk cId="1794754328" sldId="328"/>
            <ac:inkMk id="27" creationId="{00E662E5-C85F-FA8B-E03D-03595BD676CF}"/>
          </ac:inkMkLst>
        </pc:inkChg>
      </pc:sldChg>
      <pc:sldChg chg="addSp delSp modSp add mod modTransition modAnim">
        <pc:chgData name="Matthew Swain" userId="43d7ff6e475f4317" providerId="LiveId" clId="{BFBB0F21-DE0D-4AAC-BB09-057D24A3E0A6}" dt="2024-08-17T15:50:38.420" v="11877"/>
        <pc:sldMkLst>
          <pc:docMk/>
          <pc:sldMk cId="2445285824" sldId="329"/>
        </pc:sldMkLst>
        <pc:spChg chg="mod">
          <ac:chgData name="Matthew Swain" userId="43d7ff6e475f4317" providerId="LiveId" clId="{BFBB0F21-DE0D-4AAC-BB09-057D24A3E0A6}" dt="2024-08-17T13:21:41.633" v="9557" actId="20577"/>
          <ac:spMkLst>
            <pc:docMk/>
            <pc:sldMk cId="2445285824" sldId="329"/>
            <ac:spMk id="3" creationId="{4CD330B8-EF4D-8C8D-87AF-D0125A1947AB}"/>
          </ac:spMkLst>
        </pc:spChg>
        <pc:picChg chg="del">
          <ac:chgData name="Matthew Swain" userId="43d7ff6e475f4317" providerId="LiveId" clId="{BFBB0F21-DE0D-4AAC-BB09-057D24A3E0A6}" dt="2024-08-17T13:20:08.923" v="9528" actId="478"/>
          <ac:picMkLst>
            <pc:docMk/>
            <pc:sldMk cId="2445285824" sldId="329"/>
            <ac:picMk id="2" creationId="{6988D44D-6C34-290B-FA43-1A4D74ECBB04}"/>
          </ac:picMkLst>
        </pc:picChg>
        <pc:picChg chg="add mod">
          <ac:chgData name="Matthew Swain" userId="43d7ff6e475f4317" providerId="LiveId" clId="{BFBB0F21-DE0D-4AAC-BB09-057D24A3E0A6}" dt="2024-08-17T13:21:09.076" v="9537" actId="1076"/>
          <ac:picMkLst>
            <pc:docMk/>
            <pc:sldMk cId="2445285824" sldId="329"/>
            <ac:picMk id="4" creationId="{65F6161F-6E3E-1F0A-BDEA-E633A26AF717}"/>
          </ac:picMkLst>
        </pc:picChg>
        <pc:picChg chg="add mod">
          <ac:chgData name="Matthew Swain" userId="43d7ff6e475f4317" providerId="LiveId" clId="{BFBB0F21-DE0D-4AAC-BB09-057D24A3E0A6}" dt="2024-08-17T14:12:09.833" v="11779"/>
          <ac:picMkLst>
            <pc:docMk/>
            <pc:sldMk cId="2445285824" sldId="329"/>
            <ac:picMk id="5" creationId="{FFA15191-000E-F14B-80EA-275CCDD058B2}"/>
          </ac:picMkLst>
        </pc:picChg>
        <pc:picChg chg="add del mod">
          <ac:chgData name="Matthew Swain" userId="43d7ff6e475f4317" providerId="LiveId" clId="{BFBB0F21-DE0D-4AAC-BB09-057D24A3E0A6}" dt="2024-08-17T15:47:31.214" v="11873"/>
          <ac:picMkLst>
            <pc:docMk/>
            <pc:sldMk cId="2445285824" sldId="329"/>
            <ac:picMk id="13" creationId="{1D13D98B-DD16-2893-D96A-BF5F783B5FA3}"/>
          </ac:picMkLst>
        </pc:picChg>
        <pc:picChg chg="add del mod ord">
          <ac:chgData name="Matthew Swain" userId="43d7ff6e475f4317" providerId="LiveId" clId="{BFBB0F21-DE0D-4AAC-BB09-057D24A3E0A6}" dt="2024-08-17T15:48:57.481" v="11874"/>
          <ac:picMkLst>
            <pc:docMk/>
            <pc:sldMk cId="2445285824" sldId="329"/>
            <ac:picMk id="16" creationId="{0485189E-836E-4E6F-0036-D1A3EE2C4002}"/>
          </ac:picMkLst>
        </pc:picChg>
        <pc:picChg chg="add del mod">
          <ac:chgData name="Matthew Swain" userId="43d7ff6e475f4317" providerId="LiveId" clId="{BFBB0F21-DE0D-4AAC-BB09-057D24A3E0A6}" dt="2024-08-17T15:49:01.085" v="11876"/>
          <ac:picMkLst>
            <pc:docMk/>
            <pc:sldMk cId="2445285824" sldId="329"/>
            <ac:picMk id="18" creationId="{DD9A06CC-A1D7-F28A-2EC4-E0186262AFE7}"/>
          </ac:picMkLst>
        </pc:picChg>
        <pc:picChg chg="add del mod ord">
          <ac:chgData name="Matthew Swain" userId="43d7ff6e475f4317" providerId="LiveId" clId="{BFBB0F21-DE0D-4AAC-BB09-057D24A3E0A6}" dt="2024-08-17T15:50:38.420" v="11877"/>
          <ac:picMkLst>
            <pc:docMk/>
            <pc:sldMk cId="2445285824" sldId="329"/>
            <ac:picMk id="21" creationId="{8EF0D208-3F2F-24B8-F4C2-599E72F572B5}"/>
          </ac:picMkLst>
        </pc:picChg>
        <pc:picChg chg="add mod">
          <ac:chgData name="Matthew Swain" userId="43d7ff6e475f4317" providerId="LiveId" clId="{BFBB0F21-DE0D-4AAC-BB09-057D24A3E0A6}" dt="2024-08-17T15:50:38.420" v="11877"/>
          <ac:picMkLst>
            <pc:docMk/>
            <pc:sldMk cId="2445285824" sldId="329"/>
            <ac:picMk id="23" creationId="{D6F89850-B65E-89D5-0107-7EF049BCD800}"/>
          </ac:picMkLst>
        </pc:picChg>
        <pc:inkChg chg="add del">
          <ac:chgData name="Matthew Swain" userId="43d7ff6e475f4317" providerId="LiveId" clId="{BFBB0F21-DE0D-4AAC-BB09-057D24A3E0A6}" dt="2024-08-17T15:47:31.214" v="11873"/>
          <ac:inkMkLst>
            <pc:docMk/>
            <pc:sldMk cId="2445285824" sldId="329"/>
            <ac:inkMk id="12" creationId="{25240B1E-E9F9-ED2B-3A7E-8400C38817AC}"/>
          </ac:inkMkLst>
        </pc:inkChg>
        <pc:inkChg chg="add del">
          <ac:chgData name="Matthew Swain" userId="43d7ff6e475f4317" providerId="LiveId" clId="{BFBB0F21-DE0D-4AAC-BB09-057D24A3E0A6}" dt="2024-08-17T15:49:01.085" v="11876"/>
          <ac:inkMkLst>
            <pc:docMk/>
            <pc:sldMk cId="2445285824" sldId="329"/>
            <ac:inkMk id="17" creationId="{1CF38656-2D3A-7AE0-7E01-702FD92E91B3}"/>
          </ac:inkMkLst>
        </pc:inkChg>
        <pc:inkChg chg="add">
          <ac:chgData name="Matthew Swain" userId="43d7ff6e475f4317" providerId="LiveId" clId="{BFBB0F21-DE0D-4AAC-BB09-057D24A3E0A6}" dt="2024-08-17T15:50:38.420" v="11877"/>
          <ac:inkMkLst>
            <pc:docMk/>
            <pc:sldMk cId="2445285824" sldId="329"/>
            <ac:inkMk id="22" creationId="{D381A5A9-1C38-4905-D0C8-9475FD02124F}"/>
          </ac:inkMkLst>
        </pc:inkChg>
      </pc:sldChg>
      <pc:sldChg chg="addSp delSp modSp add mod modTransition delAnim modAnim">
        <pc:chgData name="Matthew Swain" userId="43d7ff6e475f4317" providerId="LiveId" clId="{BFBB0F21-DE0D-4AAC-BB09-057D24A3E0A6}" dt="2024-08-19T13:57:40.877" v="11981"/>
        <pc:sldMkLst>
          <pc:docMk/>
          <pc:sldMk cId="3732161283" sldId="330"/>
        </pc:sldMkLst>
        <pc:spChg chg="mod">
          <ac:chgData name="Matthew Swain" userId="43d7ff6e475f4317" providerId="LiveId" clId="{BFBB0F21-DE0D-4AAC-BB09-057D24A3E0A6}" dt="2024-08-19T13:49:38.388" v="11959" actId="20577"/>
          <ac:spMkLst>
            <pc:docMk/>
            <pc:sldMk cId="3732161283" sldId="330"/>
            <ac:spMk id="3" creationId="{4CD330B8-EF4D-8C8D-87AF-D0125A1947AB}"/>
          </ac:spMkLst>
        </pc:spChg>
        <pc:picChg chg="add del mod ord">
          <ac:chgData name="Matthew Swain" userId="43d7ff6e475f4317" providerId="LiveId" clId="{BFBB0F21-DE0D-4AAC-BB09-057D24A3E0A6}" dt="2024-08-17T13:23:01.572" v="9599" actId="1076"/>
          <ac:picMkLst>
            <pc:docMk/>
            <pc:sldMk cId="3732161283" sldId="330"/>
            <ac:picMk id="2" creationId="{BA8182C4-AF39-683D-D9C4-7E74906EC430}"/>
          </ac:picMkLst>
        </pc:picChg>
        <pc:picChg chg="add del mod ord">
          <ac:chgData name="Matthew Swain" userId="43d7ff6e475f4317" providerId="LiveId" clId="{BFBB0F21-DE0D-4AAC-BB09-057D24A3E0A6}" dt="2024-08-17T13:23:03.475" v="9600" actId="478"/>
          <ac:picMkLst>
            <pc:docMk/>
            <pc:sldMk cId="3732161283" sldId="330"/>
            <ac:picMk id="4" creationId="{65F6161F-6E3E-1F0A-BDEA-E633A26AF717}"/>
          </ac:picMkLst>
        </pc:picChg>
        <pc:picChg chg="add mod">
          <ac:chgData name="Matthew Swain" userId="43d7ff6e475f4317" providerId="LiveId" clId="{BFBB0F21-DE0D-4AAC-BB09-057D24A3E0A6}" dt="2024-08-17T14:12:09.833" v="11779"/>
          <ac:picMkLst>
            <pc:docMk/>
            <pc:sldMk cId="3732161283" sldId="330"/>
            <ac:picMk id="5" creationId="{90503C6C-F2EF-371A-7A5D-BE1A75E4A82F}"/>
          </ac:picMkLst>
        </pc:picChg>
        <pc:picChg chg="add del mod ord">
          <ac:chgData name="Matthew Swain" userId="43d7ff6e475f4317" providerId="LiveId" clId="{BFBB0F21-DE0D-4AAC-BB09-057D24A3E0A6}" dt="2024-08-19T13:50:28.470" v="11963"/>
          <ac:picMkLst>
            <pc:docMk/>
            <pc:sldMk cId="3732161283" sldId="330"/>
            <ac:picMk id="8" creationId="{C55D0526-3547-1669-14A4-BB6899F9DDBB}"/>
          </ac:picMkLst>
        </pc:picChg>
        <pc:picChg chg="add del mod">
          <ac:chgData name="Matthew Swain" userId="43d7ff6e475f4317" providerId="LiveId" clId="{BFBB0F21-DE0D-4AAC-BB09-057D24A3E0A6}" dt="2024-08-19T13:50:34.977" v="11965"/>
          <ac:picMkLst>
            <pc:docMk/>
            <pc:sldMk cId="3732161283" sldId="330"/>
            <ac:picMk id="9" creationId="{5169A1B2-002C-1F3C-80B3-F90069E68F23}"/>
          </ac:picMkLst>
        </pc:picChg>
        <pc:picChg chg="add del mod ord">
          <ac:chgData name="Matthew Swain" userId="43d7ff6e475f4317" providerId="LiveId" clId="{BFBB0F21-DE0D-4AAC-BB09-057D24A3E0A6}" dt="2024-08-19T13:50:47.203" v="11966"/>
          <ac:picMkLst>
            <pc:docMk/>
            <pc:sldMk cId="3732161283" sldId="330"/>
            <ac:picMk id="12" creationId="{06D83A6A-3548-73D1-BCE7-6C0547C96661}"/>
          </ac:picMkLst>
        </pc:picChg>
        <pc:picChg chg="add del mod">
          <ac:chgData name="Matthew Swain" userId="43d7ff6e475f4317" providerId="LiveId" clId="{BFBB0F21-DE0D-4AAC-BB09-057D24A3E0A6}" dt="2024-08-17T15:51:57.136" v="11880"/>
          <ac:picMkLst>
            <pc:docMk/>
            <pc:sldMk cId="3732161283" sldId="330"/>
            <ac:picMk id="13" creationId="{73708F9E-7262-ACC6-028C-6E3594FC6456}"/>
          </ac:picMkLst>
        </pc:picChg>
        <pc:picChg chg="add del mod">
          <ac:chgData name="Matthew Swain" userId="43d7ff6e475f4317" providerId="LiveId" clId="{BFBB0F21-DE0D-4AAC-BB09-057D24A3E0A6}" dt="2024-08-19T13:50:51.667" v="11968"/>
          <ac:picMkLst>
            <pc:docMk/>
            <pc:sldMk cId="3732161283" sldId="330"/>
            <ac:picMk id="13" creationId="{9331F817-C507-DDC5-BF6D-836342BAC706}"/>
          </ac:picMkLst>
        </pc:picChg>
        <pc:picChg chg="add del mod ord">
          <ac:chgData name="Matthew Swain" userId="43d7ff6e475f4317" providerId="LiveId" clId="{BFBB0F21-DE0D-4AAC-BB09-057D24A3E0A6}" dt="2024-08-19T13:50:58.836" v="11969"/>
          <ac:picMkLst>
            <pc:docMk/>
            <pc:sldMk cId="3732161283" sldId="330"/>
            <ac:picMk id="16" creationId="{27799C80-DDD3-F542-EF04-0736CB790A40}"/>
          </ac:picMkLst>
        </pc:picChg>
        <pc:picChg chg="add del mod ord">
          <ac:chgData name="Matthew Swain" userId="43d7ff6e475f4317" providerId="LiveId" clId="{BFBB0F21-DE0D-4AAC-BB09-057D24A3E0A6}" dt="2024-08-17T15:53:24.391" v="11881"/>
          <ac:picMkLst>
            <pc:docMk/>
            <pc:sldMk cId="3732161283" sldId="330"/>
            <ac:picMk id="16" creationId="{DBA58297-9FD1-11F7-C12C-22F01F9232E4}"/>
          </ac:picMkLst>
        </pc:picChg>
        <pc:picChg chg="add del mod">
          <ac:chgData name="Matthew Swain" userId="43d7ff6e475f4317" providerId="LiveId" clId="{BFBB0F21-DE0D-4AAC-BB09-057D24A3E0A6}" dt="2024-08-19T13:50:22.304" v="11962"/>
          <ac:picMkLst>
            <pc:docMk/>
            <pc:sldMk cId="3732161283" sldId="330"/>
            <ac:picMk id="18" creationId="{955F7DDA-9EA7-0342-B343-40C7A155C19E}"/>
          </ac:picMkLst>
        </pc:picChg>
        <pc:picChg chg="add del mod">
          <ac:chgData name="Matthew Swain" userId="43d7ff6e475f4317" providerId="LiveId" clId="{BFBB0F21-DE0D-4AAC-BB09-057D24A3E0A6}" dt="2024-08-19T13:51:00.373" v="11971"/>
          <ac:picMkLst>
            <pc:docMk/>
            <pc:sldMk cId="3732161283" sldId="330"/>
            <ac:picMk id="19" creationId="{E5E127E5-9A65-7ADC-5AB1-8978CB89EC3A}"/>
          </ac:picMkLst>
        </pc:picChg>
        <pc:picChg chg="add del mod ord">
          <ac:chgData name="Matthew Swain" userId="43d7ff6e475f4317" providerId="LiveId" clId="{BFBB0F21-DE0D-4AAC-BB09-057D24A3E0A6}" dt="2024-08-19T13:51:49.704" v="11972"/>
          <ac:picMkLst>
            <pc:docMk/>
            <pc:sldMk cId="3732161283" sldId="330"/>
            <ac:picMk id="22" creationId="{9E7E0611-C335-B8F3-7F05-171B67691933}"/>
          </ac:picMkLst>
        </pc:picChg>
        <pc:picChg chg="add del mod">
          <ac:chgData name="Matthew Swain" userId="43d7ff6e475f4317" providerId="LiveId" clId="{BFBB0F21-DE0D-4AAC-BB09-057D24A3E0A6}" dt="2024-08-19T13:51:51.259" v="11974"/>
          <ac:picMkLst>
            <pc:docMk/>
            <pc:sldMk cId="3732161283" sldId="330"/>
            <ac:picMk id="24" creationId="{1988D09A-2432-9D54-ED5F-0D200BF6A559}"/>
          </ac:picMkLst>
        </pc:picChg>
        <pc:picChg chg="add del mod ord">
          <ac:chgData name="Matthew Swain" userId="43d7ff6e475f4317" providerId="LiveId" clId="{BFBB0F21-DE0D-4AAC-BB09-057D24A3E0A6}" dt="2024-08-19T13:53:07.762" v="11975"/>
          <ac:picMkLst>
            <pc:docMk/>
            <pc:sldMk cId="3732161283" sldId="330"/>
            <ac:picMk id="27" creationId="{27549B18-C615-CA1B-ECCD-2301766CF725}"/>
          </ac:picMkLst>
        </pc:picChg>
        <pc:picChg chg="add del mod">
          <ac:chgData name="Matthew Swain" userId="43d7ff6e475f4317" providerId="LiveId" clId="{BFBB0F21-DE0D-4AAC-BB09-057D24A3E0A6}" dt="2024-08-19T13:53:34.917" v="11977"/>
          <ac:picMkLst>
            <pc:docMk/>
            <pc:sldMk cId="3732161283" sldId="330"/>
            <ac:picMk id="29" creationId="{AB155066-5741-E5D0-43D1-53AAFBE1CBE4}"/>
          </ac:picMkLst>
        </pc:picChg>
        <pc:picChg chg="add del mod ord">
          <ac:chgData name="Matthew Swain" userId="43d7ff6e475f4317" providerId="LiveId" clId="{BFBB0F21-DE0D-4AAC-BB09-057D24A3E0A6}" dt="2024-08-19T13:55:27.204" v="11978"/>
          <ac:picMkLst>
            <pc:docMk/>
            <pc:sldMk cId="3732161283" sldId="330"/>
            <ac:picMk id="32" creationId="{34195BF9-C810-DACE-D662-36F342475137}"/>
          </ac:picMkLst>
        </pc:picChg>
        <pc:picChg chg="add del mod">
          <ac:chgData name="Matthew Swain" userId="43d7ff6e475f4317" providerId="LiveId" clId="{BFBB0F21-DE0D-4AAC-BB09-057D24A3E0A6}" dt="2024-08-19T13:55:29.686" v="11980"/>
          <ac:picMkLst>
            <pc:docMk/>
            <pc:sldMk cId="3732161283" sldId="330"/>
            <ac:picMk id="34" creationId="{72919091-672B-AB6F-79F7-A939E6AF6A98}"/>
          </ac:picMkLst>
        </pc:picChg>
        <pc:picChg chg="add del mod ord">
          <ac:chgData name="Matthew Swain" userId="43d7ff6e475f4317" providerId="LiveId" clId="{BFBB0F21-DE0D-4AAC-BB09-057D24A3E0A6}" dt="2024-08-19T13:57:40.877" v="11981"/>
          <ac:picMkLst>
            <pc:docMk/>
            <pc:sldMk cId="3732161283" sldId="330"/>
            <ac:picMk id="37" creationId="{EFB1A407-7C5C-E54B-795F-D3B5C4BBD346}"/>
          </ac:picMkLst>
        </pc:picChg>
        <pc:picChg chg="add mod">
          <ac:chgData name="Matthew Swain" userId="43d7ff6e475f4317" providerId="LiveId" clId="{BFBB0F21-DE0D-4AAC-BB09-057D24A3E0A6}" dt="2024-08-19T13:57:40.877" v="11981"/>
          <ac:picMkLst>
            <pc:docMk/>
            <pc:sldMk cId="3732161283" sldId="330"/>
            <ac:picMk id="39" creationId="{3FFDED36-AD70-40EE-5F40-546EAA37FA2A}"/>
          </ac:picMkLst>
        </pc:picChg>
        <pc:inkChg chg="add del">
          <ac:chgData name="Matthew Swain" userId="43d7ff6e475f4317" providerId="LiveId" clId="{BFBB0F21-DE0D-4AAC-BB09-057D24A3E0A6}" dt="2024-08-17T15:51:57.136" v="11880"/>
          <ac:inkMkLst>
            <pc:docMk/>
            <pc:sldMk cId="3732161283" sldId="330"/>
            <ac:inkMk id="12" creationId="{C59B34F8-5BAA-0D2D-5F52-AECDDF47D035}"/>
          </ac:inkMkLst>
        </pc:inkChg>
        <pc:inkChg chg="add del">
          <ac:chgData name="Matthew Swain" userId="43d7ff6e475f4317" providerId="LiveId" clId="{BFBB0F21-DE0D-4AAC-BB09-057D24A3E0A6}" dt="2024-08-19T13:49:44.548" v="11960" actId="478"/>
          <ac:inkMkLst>
            <pc:docMk/>
            <pc:sldMk cId="3732161283" sldId="330"/>
            <ac:inkMk id="17" creationId="{031C0CE7-5937-A2B5-AE33-3E9D942AEDD1}"/>
          </ac:inkMkLst>
        </pc:inkChg>
        <pc:inkChg chg="add del">
          <ac:chgData name="Matthew Swain" userId="43d7ff6e475f4317" providerId="LiveId" clId="{BFBB0F21-DE0D-4AAC-BB09-057D24A3E0A6}" dt="2024-08-19T13:51:51.259" v="11974"/>
          <ac:inkMkLst>
            <pc:docMk/>
            <pc:sldMk cId="3732161283" sldId="330"/>
            <ac:inkMk id="23" creationId="{E434054D-AD46-67F3-9441-E81B23781266}"/>
          </ac:inkMkLst>
        </pc:inkChg>
        <pc:inkChg chg="add del">
          <ac:chgData name="Matthew Swain" userId="43d7ff6e475f4317" providerId="LiveId" clId="{BFBB0F21-DE0D-4AAC-BB09-057D24A3E0A6}" dt="2024-08-19T13:53:34.917" v="11977"/>
          <ac:inkMkLst>
            <pc:docMk/>
            <pc:sldMk cId="3732161283" sldId="330"/>
            <ac:inkMk id="28" creationId="{326A8A2D-72CC-861E-0F8F-D72A1610DE6F}"/>
          </ac:inkMkLst>
        </pc:inkChg>
        <pc:inkChg chg="add del">
          <ac:chgData name="Matthew Swain" userId="43d7ff6e475f4317" providerId="LiveId" clId="{BFBB0F21-DE0D-4AAC-BB09-057D24A3E0A6}" dt="2024-08-19T13:55:29.686" v="11980"/>
          <ac:inkMkLst>
            <pc:docMk/>
            <pc:sldMk cId="3732161283" sldId="330"/>
            <ac:inkMk id="33" creationId="{819BD59D-4706-F97A-C8F3-7CD87DDD92A0}"/>
          </ac:inkMkLst>
        </pc:inkChg>
        <pc:inkChg chg="add">
          <ac:chgData name="Matthew Swain" userId="43d7ff6e475f4317" providerId="LiveId" clId="{BFBB0F21-DE0D-4AAC-BB09-057D24A3E0A6}" dt="2024-08-19T13:57:40.877" v="11981"/>
          <ac:inkMkLst>
            <pc:docMk/>
            <pc:sldMk cId="3732161283" sldId="330"/>
            <ac:inkMk id="38" creationId="{90B7FC65-2BDB-C313-A550-717EB40D90AC}"/>
          </ac:inkMkLst>
        </pc:inkChg>
      </pc:sldChg>
      <pc:sldChg chg="addSp delSp modSp add mod modTransition modAnim">
        <pc:chgData name="Matthew Swain" userId="43d7ff6e475f4317" providerId="LiveId" clId="{BFBB0F21-DE0D-4AAC-BB09-057D24A3E0A6}" dt="2024-08-17T15:55:19.196" v="11885"/>
        <pc:sldMkLst>
          <pc:docMk/>
          <pc:sldMk cId="22444355" sldId="331"/>
        </pc:sldMkLst>
        <pc:spChg chg="mod">
          <ac:chgData name="Matthew Swain" userId="43d7ff6e475f4317" providerId="LiveId" clId="{BFBB0F21-DE0D-4AAC-BB09-057D24A3E0A6}" dt="2024-08-17T13:23:14.693" v="9606" actId="20577"/>
          <ac:spMkLst>
            <pc:docMk/>
            <pc:sldMk cId="22444355" sldId="331"/>
            <ac:spMk id="3" creationId="{4CD330B8-EF4D-8C8D-87AF-D0125A1947AB}"/>
          </ac:spMkLst>
        </pc:spChg>
        <pc:picChg chg="add del ord">
          <ac:chgData name="Matthew Swain" userId="43d7ff6e475f4317" providerId="LiveId" clId="{BFBB0F21-DE0D-4AAC-BB09-057D24A3E0A6}" dt="2024-08-17T13:25:45.797" v="9688" actId="478"/>
          <ac:picMkLst>
            <pc:docMk/>
            <pc:sldMk cId="22444355" sldId="331"/>
            <ac:picMk id="2" creationId="{BA8182C4-AF39-683D-D9C4-7E74906EC430}"/>
          </ac:picMkLst>
        </pc:picChg>
        <pc:picChg chg="add del mod ord">
          <ac:chgData name="Matthew Swain" userId="43d7ff6e475f4317" providerId="LiveId" clId="{BFBB0F21-DE0D-4AAC-BB09-057D24A3E0A6}" dt="2024-08-17T13:25:44.437" v="9687" actId="1076"/>
          <ac:picMkLst>
            <pc:docMk/>
            <pc:sldMk cId="22444355" sldId="331"/>
            <ac:picMk id="4" creationId="{7975A955-C00E-A2D8-9402-7D79F1866CB5}"/>
          </ac:picMkLst>
        </pc:picChg>
        <pc:picChg chg="add mod">
          <ac:chgData name="Matthew Swain" userId="43d7ff6e475f4317" providerId="LiveId" clId="{BFBB0F21-DE0D-4AAC-BB09-057D24A3E0A6}" dt="2024-08-17T14:12:09.833" v="11779"/>
          <ac:picMkLst>
            <pc:docMk/>
            <pc:sldMk cId="22444355" sldId="331"/>
            <ac:picMk id="5" creationId="{2BE18299-FC8C-00A0-4FBA-855F444E4FD9}"/>
          </ac:picMkLst>
        </pc:picChg>
        <pc:picChg chg="add del mod">
          <ac:chgData name="Matthew Swain" userId="43d7ff6e475f4317" providerId="LiveId" clId="{BFBB0F21-DE0D-4AAC-BB09-057D24A3E0A6}" dt="2024-08-17T15:54:05.072" v="11884"/>
          <ac:picMkLst>
            <pc:docMk/>
            <pc:sldMk cId="22444355" sldId="331"/>
            <ac:picMk id="12" creationId="{DA62A323-55B9-7700-8D1A-E79B49498F1E}"/>
          </ac:picMkLst>
        </pc:picChg>
        <pc:picChg chg="add del mod ord">
          <ac:chgData name="Matthew Swain" userId="43d7ff6e475f4317" providerId="LiveId" clId="{BFBB0F21-DE0D-4AAC-BB09-057D24A3E0A6}" dt="2024-08-17T15:55:19.196" v="11885"/>
          <ac:picMkLst>
            <pc:docMk/>
            <pc:sldMk cId="22444355" sldId="331"/>
            <ac:picMk id="15" creationId="{7B0A2586-051F-185A-0CBF-3B1C6EE8CCAC}"/>
          </ac:picMkLst>
        </pc:picChg>
        <pc:picChg chg="add mod">
          <ac:chgData name="Matthew Swain" userId="43d7ff6e475f4317" providerId="LiveId" clId="{BFBB0F21-DE0D-4AAC-BB09-057D24A3E0A6}" dt="2024-08-17T15:55:19.196" v="11885"/>
          <ac:picMkLst>
            <pc:docMk/>
            <pc:sldMk cId="22444355" sldId="331"/>
            <ac:picMk id="17" creationId="{4166549A-0127-FD0A-3174-7C0F914348CB}"/>
          </ac:picMkLst>
        </pc:picChg>
        <pc:inkChg chg="add del">
          <ac:chgData name="Matthew Swain" userId="43d7ff6e475f4317" providerId="LiveId" clId="{BFBB0F21-DE0D-4AAC-BB09-057D24A3E0A6}" dt="2024-08-17T15:54:05.072" v="11884"/>
          <ac:inkMkLst>
            <pc:docMk/>
            <pc:sldMk cId="22444355" sldId="331"/>
            <ac:inkMk id="11" creationId="{DCD29820-A26E-3327-9983-2A04578150A1}"/>
          </ac:inkMkLst>
        </pc:inkChg>
        <pc:inkChg chg="add">
          <ac:chgData name="Matthew Swain" userId="43d7ff6e475f4317" providerId="LiveId" clId="{BFBB0F21-DE0D-4AAC-BB09-057D24A3E0A6}" dt="2024-08-17T15:55:19.196" v="11885"/>
          <ac:inkMkLst>
            <pc:docMk/>
            <pc:sldMk cId="22444355" sldId="331"/>
            <ac:inkMk id="16" creationId="{1F6D7EF3-B7DD-3E4C-A8FA-448363AB6F8D}"/>
          </ac:inkMkLst>
        </pc:inkChg>
      </pc:sldChg>
      <pc:sldChg chg="addSp delSp modSp add mod modTransition modAnim">
        <pc:chgData name="Matthew Swain" userId="43d7ff6e475f4317" providerId="LiveId" clId="{BFBB0F21-DE0D-4AAC-BB09-057D24A3E0A6}" dt="2024-08-17T15:57:53.831" v="11889"/>
        <pc:sldMkLst>
          <pc:docMk/>
          <pc:sldMk cId="2585358007" sldId="332"/>
        </pc:sldMkLst>
        <pc:spChg chg="mod">
          <ac:chgData name="Matthew Swain" userId="43d7ff6e475f4317" providerId="LiveId" clId="{BFBB0F21-DE0D-4AAC-BB09-057D24A3E0A6}" dt="2024-08-17T13:23:39.509" v="9629" actId="20577"/>
          <ac:spMkLst>
            <pc:docMk/>
            <pc:sldMk cId="2585358007" sldId="332"/>
            <ac:spMk id="3" creationId="{4CD330B8-EF4D-8C8D-87AF-D0125A1947AB}"/>
          </ac:spMkLst>
        </pc:spChg>
        <pc:picChg chg="del ord">
          <ac:chgData name="Matthew Swain" userId="43d7ff6e475f4317" providerId="LiveId" clId="{BFBB0F21-DE0D-4AAC-BB09-057D24A3E0A6}" dt="2024-08-17T13:23:59.387" v="9635" actId="478"/>
          <ac:picMkLst>
            <pc:docMk/>
            <pc:sldMk cId="2585358007" sldId="332"/>
            <ac:picMk id="2" creationId="{BA8182C4-AF39-683D-D9C4-7E74906EC430}"/>
          </ac:picMkLst>
        </pc:picChg>
        <pc:picChg chg="add mod">
          <ac:chgData name="Matthew Swain" userId="43d7ff6e475f4317" providerId="LiveId" clId="{BFBB0F21-DE0D-4AAC-BB09-057D24A3E0A6}" dt="2024-08-17T13:23:56.301" v="9634" actId="14100"/>
          <ac:picMkLst>
            <pc:docMk/>
            <pc:sldMk cId="2585358007" sldId="332"/>
            <ac:picMk id="4" creationId="{D2B6B0A4-F7CB-E620-3BF9-77F23B06C6AD}"/>
          </ac:picMkLst>
        </pc:picChg>
        <pc:picChg chg="add mod">
          <ac:chgData name="Matthew Swain" userId="43d7ff6e475f4317" providerId="LiveId" clId="{BFBB0F21-DE0D-4AAC-BB09-057D24A3E0A6}" dt="2024-08-17T14:12:09.833" v="11779"/>
          <ac:picMkLst>
            <pc:docMk/>
            <pc:sldMk cId="2585358007" sldId="332"/>
            <ac:picMk id="5" creationId="{E83337C8-A791-6822-C99E-29ACEB39E762}"/>
          </ac:picMkLst>
        </pc:picChg>
        <pc:picChg chg="add del mod">
          <ac:chgData name="Matthew Swain" userId="43d7ff6e475f4317" providerId="LiveId" clId="{BFBB0F21-DE0D-4AAC-BB09-057D24A3E0A6}" dt="2024-08-17T15:56:05.303" v="11888"/>
          <ac:picMkLst>
            <pc:docMk/>
            <pc:sldMk cId="2585358007" sldId="332"/>
            <ac:picMk id="12" creationId="{988E6D99-0D99-7306-DA09-D25EFE7078C8}"/>
          </ac:picMkLst>
        </pc:picChg>
        <pc:picChg chg="add del mod ord">
          <ac:chgData name="Matthew Swain" userId="43d7ff6e475f4317" providerId="LiveId" clId="{BFBB0F21-DE0D-4AAC-BB09-057D24A3E0A6}" dt="2024-08-17T15:57:53.831" v="11889"/>
          <ac:picMkLst>
            <pc:docMk/>
            <pc:sldMk cId="2585358007" sldId="332"/>
            <ac:picMk id="15" creationId="{9AF94E65-048B-E685-D993-D7CF3999EE61}"/>
          </ac:picMkLst>
        </pc:picChg>
        <pc:picChg chg="add mod">
          <ac:chgData name="Matthew Swain" userId="43d7ff6e475f4317" providerId="LiveId" clId="{BFBB0F21-DE0D-4AAC-BB09-057D24A3E0A6}" dt="2024-08-17T15:57:53.831" v="11889"/>
          <ac:picMkLst>
            <pc:docMk/>
            <pc:sldMk cId="2585358007" sldId="332"/>
            <ac:picMk id="17" creationId="{CC33E1A8-0445-76EF-1D68-9B7B149FE9F1}"/>
          </ac:picMkLst>
        </pc:picChg>
        <pc:inkChg chg="add del">
          <ac:chgData name="Matthew Swain" userId="43d7ff6e475f4317" providerId="LiveId" clId="{BFBB0F21-DE0D-4AAC-BB09-057D24A3E0A6}" dt="2024-08-17T15:56:05.303" v="11888"/>
          <ac:inkMkLst>
            <pc:docMk/>
            <pc:sldMk cId="2585358007" sldId="332"/>
            <ac:inkMk id="11" creationId="{4E1B1D23-F54C-19D5-298A-3E4032B99FCE}"/>
          </ac:inkMkLst>
        </pc:inkChg>
        <pc:inkChg chg="add">
          <ac:chgData name="Matthew Swain" userId="43d7ff6e475f4317" providerId="LiveId" clId="{BFBB0F21-DE0D-4AAC-BB09-057D24A3E0A6}" dt="2024-08-17T15:57:53.831" v="11889"/>
          <ac:inkMkLst>
            <pc:docMk/>
            <pc:sldMk cId="2585358007" sldId="332"/>
            <ac:inkMk id="16" creationId="{28EBB46C-94F7-CADE-E7F4-6727B3033E85}"/>
          </ac:inkMkLst>
        </pc:inkChg>
      </pc:sldChg>
      <pc:sldChg chg="addSp delSp modSp add mod modTransition modAnim">
        <pc:chgData name="Matthew Swain" userId="43d7ff6e475f4317" providerId="LiveId" clId="{BFBB0F21-DE0D-4AAC-BB09-057D24A3E0A6}" dt="2024-08-17T16:00:50.005" v="11890"/>
        <pc:sldMkLst>
          <pc:docMk/>
          <pc:sldMk cId="3426617671" sldId="333"/>
        </pc:sldMkLst>
        <pc:spChg chg="mod">
          <ac:chgData name="Matthew Swain" userId="43d7ff6e475f4317" providerId="LiveId" clId="{BFBB0F21-DE0D-4AAC-BB09-057D24A3E0A6}" dt="2024-08-17T13:24:15.492" v="9661" actId="20577"/>
          <ac:spMkLst>
            <pc:docMk/>
            <pc:sldMk cId="3426617671" sldId="333"/>
            <ac:spMk id="3" creationId="{4CD330B8-EF4D-8C8D-87AF-D0125A1947AB}"/>
          </ac:spMkLst>
        </pc:spChg>
        <pc:picChg chg="add mod">
          <ac:chgData name="Matthew Swain" userId="43d7ff6e475f4317" providerId="LiveId" clId="{BFBB0F21-DE0D-4AAC-BB09-057D24A3E0A6}" dt="2024-08-17T13:24:27.807" v="9665" actId="14100"/>
          <ac:picMkLst>
            <pc:docMk/>
            <pc:sldMk cId="3426617671" sldId="333"/>
            <ac:picMk id="2" creationId="{967D3FAE-DE1D-C790-9C7C-E0EEEE19564D}"/>
          </ac:picMkLst>
        </pc:picChg>
        <pc:picChg chg="del ord">
          <ac:chgData name="Matthew Swain" userId="43d7ff6e475f4317" providerId="LiveId" clId="{BFBB0F21-DE0D-4AAC-BB09-057D24A3E0A6}" dt="2024-08-17T13:24:31.874" v="9666" actId="478"/>
          <ac:picMkLst>
            <pc:docMk/>
            <pc:sldMk cId="3426617671" sldId="333"/>
            <ac:picMk id="4" creationId="{D2B6B0A4-F7CB-E620-3BF9-77F23B06C6AD}"/>
          </ac:picMkLst>
        </pc:picChg>
        <pc:picChg chg="add mod">
          <ac:chgData name="Matthew Swain" userId="43d7ff6e475f4317" providerId="LiveId" clId="{BFBB0F21-DE0D-4AAC-BB09-057D24A3E0A6}" dt="2024-08-17T14:12:09.833" v="11779"/>
          <ac:picMkLst>
            <pc:docMk/>
            <pc:sldMk cId="3426617671" sldId="333"/>
            <ac:picMk id="5" creationId="{CA3FCE77-5E6F-EAE2-05C9-5A4380E206F9}"/>
          </ac:picMkLst>
        </pc:picChg>
        <pc:picChg chg="add mod">
          <ac:chgData name="Matthew Swain" userId="43d7ff6e475f4317" providerId="LiveId" clId="{BFBB0F21-DE0D-4AAC-BB09-057D24A3E0A6}" dt="2024-08-17T16:00:50.005" v="11890"/>
          <ac:picMkLst>
            <pc:docMk/>
            <pc:sldMk cId="3426617671" sldId="333"/>
            <ac:picMk id="12" creationId="{BFADE7C1-93C3-1AA1-1CB0-F4E2A11668E1}"/>
          </ac:picMkLst>
        </pc:picChg>
        <pc:inkChg chg="add">
          <ac:chgData name="Matthew Swain" userId="43d7ff6e475f4317" providerId="LiveId" clId="{BFBB0F21-DE0D-4AAC-BB09-057D24A3E0A6}" dt="2024-08-17T16:00:50.005" v="11890"/>
          <ac:inkMkLst>
            <pc:docMk/>
            <pc:sldMk cId="3426617671" sldId="333"/>
            <ac:inkMk id="11" creationId="{9CF07237-A5A6-6325-1279-B339AB3C2038}"/>
          </ac:inkMkLst>
        </pc:inkChg>
      </pc:sldChg>
      <pc:sldChg chg="addSp delSp modSp add mod modTransition modAnim">
        <pc:chgData name="Matthew Swain" userId="43d7ff6e475f4317" providerId="LiveId" clId="{BFBB0F21-DE0D-4AAC-BB09-057D24A3E0A6}" dt="2024-08-17T16:00:50.005" v="11890"/>
        <pc:sldMkLst>
          <pc:docMk/>
          <pc:sldMk cId="2362769926" sldId="334"/>
        </pc:sldMkLst>
        <pc:picChg chg="del ord">
          <ac:chgData name="Matthew Swain" userId="43d7ff6e475f4317" providerId="LiveId" clId="{BFBB0F21-DE0D-4AAC-BB09-057D24A3E0A6}" dt="2024-08-17T13:24:59.163" v="9675" actId="478"/>
          <ac:picMkLst>
            <pc:docMk/>
            <pc:sldMk cId="2362769926" sldId="334"/>
            <ac:picMk id="2" creationId="{967D3FAE-DE1D-C790-9C7C-E0EEEE19564D}"/>
          </ac:picMkLst>
        </pc:picChg>
        <pc:picChg chg="add del mod ord">
          <ac:chgData name="Matthew Swain" userId="43d7ff6e475f4317" providerId="LiveId" clId="{BFBB0F21-DE0D-4AAC-BB09-057D24A3E0A6}" dt="2024-08-17T13:24:57.692" v="9674" actId="167"/>
          <ac:picMkLst>
            <pc:docMk/>
            <pc:sldMk cId="2362769926" sldId="334"/>
            <ac:picMk id="4" creationId="{CB7AFDD5-234A-255A-9AAE-2D96805578E9}"/>
          </ac:picMkLst>
        </pc:picChg>
        <pc:picChg chg="add mod">
          <ac:chgData name="Matthew Swain" userId="43d7ff6e475f4317" providerId="LiveId" clId="{BFBB0F21-DE0D-4AAC-BB09-057D24A3E0A6}" dt="2024-08-17T14:12:09.833" v="11779"/>
          <ac:picMkLst>
            <pc:docMk/>
            <pc:sldMk cId="2362769926" sldId="334"/>
            <ac:picMk id="5" creationId="{B48B147A-EE7B-EBC5-5DD0-E8458C133404}"/>
          </ac:picMkLst>
        </pc:picChg>
        <pc:picChg chg="add mod">
          <ac:chgData name="Matthew Swain" userId="43d7ff6e475f4317" providerId="LiveId" clId="{BFBB0F21-DE0D-4AAC-BB09-057D24A3E0A6}" dt="2024-08-17T16:00:50.005" v="11890"/>
          <ac:picMkLst>
            <pc:docMk/>
            <pc:sldMk cId="2362769926" sldId="334"/>
            <ac:picMk id="9" creationId="{91E9404F-7013-1E06-6EA2-A86D21918E65}"/>
          </ac:picMkLst>
        </pc:picChg>
        <pc:inkChg chg="add">
          <ac:chgData name="Matthew Swain" userId="43d7ff6e475f4317" providerId="LiveId" clId="{BFBB0F21-DE0D-4AAC-BB09-057D24A3E0A6}" dt="2024-08-17T16:00:50.005" v="11890"/>
          <ac:inkMkLst>
            <pc:docMk/>
            <pc:sldMk cId="2362769926" sldId="334"/>
            <ac:inkMk id="8" creationId="{864D2630-3ACB-D655-BD50-0D5BE855803C}"/>
          </ac:inkMkLst>
        </pc:inkChg>
      </pc:sldChg>
      <pc:sldChg chg="addSp delSp modSp add mod modTransition modAnim">
        <pc:chgData name="Matthew Swain" userId="43d7ff6e475f4317" providerId="LiveId" clId="{BFBB0F21-DE0D-4AAC-BB09-057D24A3E0A6}" dt="2024-08-19T15:02:03.914" v="11988" actId="20577"/>
        <pc:sldMkLst>
          <pc:docMk/>
          <pc:sldMk cId="794806203" sldId="335"/>
        </pc:sldMkLst>
        <pc:spChg chg="mod">
          <ac:chgData name="Matthew Swain" userId="43d7ff6e475f4317" providerId="LiveId" clId="{BFBB0F21-DE0D-4AAC-BB09-057D24A3E0A6}" dt="2024-08-19T15:02:03.914" v="11988" actId="20577"/>
          <ac:spMkLst>
            <pc:docMk/>
            <pc:sldMk cId="794806203" sldId="335"/>
            <ac:spMk id="3" creationId="{D4922F6B-FED9-4F78-AA9B-68AA71F5622A}"/>
          </ac:spMkLst>
        </pc:spChg>
        <pc:picChg chg="add mod">
          <ac:chgData name="Matthew Swain" userId="43d7ff6e475f4317" providerId="LiveId" clId="{BFBB0F21-DE0D-4AAC-BB09-057D24A3E0A6}" dt="2024-08-17T14:12:09.833" v="11779"/>
          <ac:picMkLst>
            <pc:docMk/>
            <pc:sldMk cId="794806203" sldId="335"/>
            <ac:picMk id="5" creationId="{0B2D48E5-ACBC-00A0-515F-438A75C50A85}"/>
          </ac:picMkLst>
        </pc:picChg>
        <pc:picChg chg="add del mod">
          <ac:chgData name="Matthew Swain" userId="43d7ff6e475f4317" providerId="LiveId" clId="{BFBB0F21-DE0D-4AAC-BB09-057D24A3E0A6}" dt="2024-08-17T16:09:37.672" v="11913"/>
          <ac:picMkLst>
            <pc:docMk/>
            <pc:sldMk cId="794806203" sldId="335"/>
            <ac:picMk id="14" creationId="{F7D9DF0A-0D2B-2CED-2813-1936BE5AF50F}"/>
          </ac:picMkLst>
        </pc:picChg>
        <pc:picChg chg="add del mod ord">
          <ac:chgData name="Matthew Swain" userId="43d7ff6e475f4317" providerId="LiveId" clId="{BFBB0F21-DE0D-4AAC-BB09-057D24A3E0A6}" dt="2024-08-17T16:10:07.482" v="11914"/>
          <ac:picMkLst>
            <pc:docMk/>
            <pc:sldMk cId="794806203" sldId="335"/>
            <ac:picMk id="17" creationId="{0FCF6627-1AA9-638F-2EB9-DA11288A8170}"/>
          </ac:picMkLst>
        </pc:picChg>
        <pc:picChg chg="add mod">
          <ac:chgData name="Matthew Swain" userId="43d7ff6e475f4317" providerId="LiveId" clId="{BFBB0F21-DE0D-4AAC-BB09-057D24A3E0A6}" dt="2024-08-17T16:10:07.482" v="11914"/>
          <ac:picMkLst>
            <pc:docMk/>
            <pc:sldMk cId="794806203" sldId="335"/>
            <ac:picMk id="18" creationId="{2B57C4C7-7F62-3E13-E747-BA4A81CCEA3B}"/>
          </ac:picMkLst>
        </pc:picChg>
      </pc:sldChg>
      <pc:sldMasterChg chg="delSldLayout">
        <pc:chgData name="Matthew Swain" userId="43d7ff6e475f4317" providerId="LiveId" clId="{BFBB0F21-DE0D-4AAC-BB09-057D24A3E0A6}" dt="2024-08-15T15:43:11.104" v="446" actId="47"/>
        <pc:sldMasterMkLst>
          <pc:docMk/>
          <pc:sldMasterMk cId="0" sldId="2147483679"/>
        </pc:sldMasterMkLst>
        <pc:sldLayoutChg chg="del">
          <pc:chgData name="Matthew Swain" userId="43d7ff6e475f4317" providerId="LiveId" clId="{BFBB0F21-DE0D-4AAC-BB09-057D24A3E0A6}" dt="2024-08-15T15:43:11.104" v="446" actId="47"/>
          <pc:sldLayoutMkLst>
            <pc:docMk/>
            <pc:sldMasterMk cId="0" sldId="2147483679"/>
            <pc:sldLayoutMk cId="0" sldId="2147483652"/>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53"/>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54"/>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55"/>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59"/>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60"/>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63"/>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64"/>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65"/>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67"/>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68"/>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71"/>
          </pc:sldLayoutMkLst>
        </pc:sldLayoutChg>
        <pc:sldLayoutChg chg="del">
          <pc:chgData name="Matthew Swain" userId="43d7ff6e475f4317" providerId="LiveId" clId="{BFBB0F21-DE0D-4AAC-BB09-057D24A3E0A6}" dt="2024-08-15T15:43:11.104" v="446" actId="47"/>
          <pc:sldLayoutMkLst>
            <pc:docMk/>
            <pc:sldMasterMk cId="0" sldId="2147483679"/>
            <pc:sldLayoutMk cId="0" sldId="2147483672"/>
          </pc:sldLayoutMkLst>
        </pc:sldLayoutChg>
      </pc:sldMasterChg>
      <pc:sldMasterChg chg="del delSldLayout">
        <pc:chgData name="Matthew Swain" userId="43d7ff6e475f4317" providerId="LiveId" clId="{BFBB0F21-DE0D-4AAC-BB09-057D24A3E0A6}" dt="2024-08-15T15:43:11.104" v="446" actId="47"/>
        <pc:sldMasterMkLst>
          <pc:docMk/>
          <pc:sldMasterMk cId="0" sldId="2147483680"/>
        </pc:sldMasterMkLst>
        <pc:sldLayoutChg chg="del">
          <pc:chgData name="Matthew Swain" userId="43d7ff6e475f4317" providerId="LiveId" clId="{BFBB0F21-DE0D-4AAC-BB09-057D24A3E0A6}" dt="2024-08-15T15:43:11.104" v="446" actId="47"/>
          <pc:sldLayoutMkLst>
            <pc:docMk/>
            <pc:sldMasterMk cId="0" sldId="2147483680"/>
            <pc:sldLayoutMk cId="0" sldId="2147483677"/>
          </pc:sldLayoutMkLst>
        </pc:sldLayoutChg>
        <pc:sldLayoutChg chg="del">
          <pc:chgData name="Matthew Swain" userId="43d7ff6e475f4317" providerId="LiveId" clId="{BFBB0F21-DE0D-4AAC-BB09-057D24A3E0A6}" dt="2024-08-15T15:43:11.104" v="446" actId="47"/>
          <pc:sldLayoutMkLst>
            <pc:docMk/>
            <pc:sldMasterMk cId="0" sldId="2147483680"/>
            <pc:sldLayoutMk cId="0" sldId="2147483678"/>
          </pc:sldLayoutMkLst>
        </pc:sldLayoutChg>
      </pc:sldMasterChg>
    </pc:docChg>
  </pc:docChgLst>
  <pc:docChgLst>
    <pc:chgData name="Matthew Swain" userId="43d7ff6e475f4317" providerId="LiveId" clId="{4A59D178-2102-4401-886A-0D07639D36E4}"/>
    <pc:docChg chg="undo custSel addSld delSld modSld">
      <pc:chgData name="Matthew Swain" userId="43d7ff6e475f4317" providerId="LiveId" clId="{4A59D178-2102-4401-886A-0D07639D36E4}" dt="2024-08-16T11:32:21.557" v="5192" actId="20577"/>
      <pc:docMkLst>
        <pc:docMk/>
      </pc:docMkLst>
      <pc:sldChg chg="modSp mod">
        <pc:chgData name="Matthew Swain" userId="43d7ff6e475f4317" providerId="LiveId" clId="{4A59D178-2102-4401-886A-0D07639D36E4}" dt="2024-08-16T10:42:49.758" v="638" actId="20577"/>
        <pc:sldMkLst>
          <pc:docMk/>
          <pc:sldMk cId="3503220898" sldId="311"/>
        </pc:sldMkLst>
        <pc:spChg chg="mod">
          <ac:chgData name="Matthew Swain" userId="43d7ff6e475f4317" providerId="LiveId" clId="{4A59D178-2102-4401-886A-0D07639D36E4}" dt="2024-08-16T10:42:49.758" v="638" actId="20577"/>
          <ac:spMkLst>
            <pc:docMk/>
            <pc:sldMk cId="3503220898" sldId="311"/>
            <ac:spMk id="3" creationId="{D4922F6B-FED9-4F78-AA9B-68AA71F5622A}"/>
          </ac:spMkLst>
        </pc:spChg>
      </pc:sldChg>
      <pc:sldChg chg="modSp mod modNotesTx">
        <pc:chgData name="Matthew Swain" userId="43d7ff6e475f4317" providerId="LiveId" clId="{4A59D178-2102-4401-886A-0D07639D36E4}" dt="2024-08-16T11:25:44.354" v="4345" actId="20577"/>
        <pc:sldMkLst>
          <pc:docMk/>
          <pc:sldMk cId="4142019670" sldId="313"/>
        </pc:sldMkLst>
        <pc:spChg chg="mod">
          <ac:chgData name="Matthew Swain" userId="43d7ff6e475f4317" providerId="LiveId" clId="{4A59D178-2102-4401-886A-0D07639D36E4}" dt="2024-08-16T11:25:44.354" v="4345" actId="20577"/>
          <ac:spMkLst>
            <pc:docMk/>
            <pc:sldMk cId="4142019670" sldId="313"/>
            <ac:spMk id="10" creationId="{A6F7F43C-24FB-2C75-2F36-9DCD4F555748}"/>
          </ac:spMkLst>
        </pc:spChg>
      </pc:sldChg>
      <pc:sldChg chg="modSp mod modNotesTx">
        <pc:chgData name="Matthew Swain" userId="43d7ff6e475f4317" providerId="LiveId" clId="{4A59D178-2102-4401-886A-0D07639D36E4}" dt="2024-08-16T11:01:18.469" v="2333" actId="20577"/>
        <pc:sldMkLst>
          <pc:docMk/>
          <pc:sldMk cId="1914305095" sldId="322"/>
        </pc:sldMkLst>
        <pc:spChg chg="mod">
          <ac:chgData name="Matthew Swain" userId="43d7ff6e475f4317" providerId="LiveId" clId="{4A59D178-2102-4401-886A-0D07639D36E4}" dt="2024-08-16T11:01:18.469" v="2333" actId="20577"/>
          <ac:spMkLst>
            <pc:docMk/>
            <pc:sldMk cId="1914305095" sldId="322"/>
            <ac:spMk id="3" creationId="{D4922F6B-FED9-4F78-AA9B-68AA71F5622A}"/>
          </ac:spMkLst>
        </pc:spChg>
      </pc:sldChg>
      <pc:sldChg chg="new del">
        <pc:chgData name="Matthew Swain" userId="43d7ff6e475f4317" providerId="LiveId" clId="{4A59D178-2102-4401-886A-0D07639D36E4}" dt="2024-08-16T11:06:59.866" v="2452" actId="680"/>
        <pc:sldMkLst>
          <pc:docMk/>
          <pc:sldMk cId="166058634" sldId="323"/>
        </pc:sldMkLst>
      </pc:sldChg>
      <pc:sldChg chg="modSp add mod modNotesTx">
        <pc:chgData name="Matthew Swain" userId="43d7ff6e475f4317" providerId="LiveId" clId="{4A59D178-2102-4401-886A-0D07639D36E4}" dt="2024-08-16T11:32:21.557" v="5192" actId="20577"/>
        <pc:sldMkLst>
          <pc:docMk/>
          <pc:sldMk cId="3779477318" sldId="323"/>
        </pc:sldMkLst>
        <pc:spChg chg="mod">
          <ac:chgData name="Matthew Swain" userId="43d7ff6e475f4317" providerId="LiveId" clId="{4A59D178-2102-4401-886A-0D07639D36E4}" dt="2024-08-16T11:32:21.557" v="5192" actId="20577"/>
          <ac:spMkLst>
            <pc:docMk/>
            <pc:sldMk cId="3779477318" sldId="323"/>
            <ac:spMk id="10" creationId="{A6F7F43C-24FB-2C75-2F36-9DCD4F555748}"/>
          </ac:spMkLst>
        </pc:sp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8-17T15:03:47.084"/>
    </inkml:context>
    <inkml:brush xml:id="br0">
      <inkml:brushProperty name="width" value="0.035" units="cm"/>
      <inkml:brushProperty name="height" value="0.035" units="cm"/>
    </inkml:brush>
  </inkml:definitions>
  <inkml:trace contextRef="#ctx0" brushRef="#br0">3 52 8837,'0'-36'-1056,"0"22"-1000,-3 13-617</inkml:trace>
</inkml:ink>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9T13:43:33.468"/>
    </inkml:context>
    <inkml:brush xml:id="br0">
      <inkml:brushProperty name="width" value="0.05292" units="cm"/>
      <inkml:brushProperty name="height" value="0.05292" units="cm"/>
      <inkml:brushProperty name="color" value="#FF0000"/>
    </inkml:brush>
    <inkml:brush xml:id="br1">
      <inkml:brushProperty name="width" value="0.055" units="cm"/>
      <inkml:brushProperty name="height" value="0.055" units="cm"/>
    </inkml:brush>
  </inkml:definitions>
  <iact:action type="add" startTime="60673">
    <iact:property name="dataType"/>
    <iact:actionData xml:id="d0">
      <inkml:trace xmlns:inkml="http://www.w3.org/2003/InkML" xml:id="stk0" contextRef="#ctx0" brushRef="#br0">11868 1096 3785 0,'-4'10'517'15,"2"6"15"-15,-2 5-67 0,-1 4-22 16,0 7-38-16,2 4 0 0,-4 9-61 17,0 1-10-17,0 4 16 0,3 3-21 0,-3 4-112 17,-1 7-152-17,1 1-65 0,-2 4 0 1,-2 1 0 14,1 4 0-15,-3 0 0 0,0-1 0 17,-1 1 0-17,0-3 0 0,3-2 0 17,-2-3 0-17,3-6 0 0,2-5 0 0,-2-6 0 16,6-3 0-16,-1-9 0 0,4-7 0 0,1-5 0 17,0-8 0-17,0-4 0 0,0-6 0 17,0-3 0-17,3-4 0 0,3 0 0 16,3-6 0-16,0-2 0 0,5-5 0 0,1-1 0 17,5-3 0-17,4 1 0 0,1-4 0 0,6-2 0 17,6 3 0-17,2-2 0 0,4-1 0 17,5 0 0-17,4-2 0 0,6-1 0 0,3 1 0 16,3 2 0-16,6 1 0 0,-2 1 0 17,0 4 0-17,-1 2 0 0,-2 1 0 0,-1 7 0 16,-8 3 0-15,-1 3 0-1,-6 0 0 16,-5 1 0-16,-3 3 0 0,-4 3 0 0,-4 1 0 17,-7 3 0-17,-2-2 0 0,-4 0 0 16,-2 0 0-16,-5-3 0 0,-1-1 0 0,-2-1 0 17,-1-2 0-17,-1-1 0 0,-3-1 0 17,0 0 0-17,0-3 0 0,2-4 0 0,-1-5 0 16,0-8 0-16,4-6 0 0,0-6 0 1,2-5 0 15,2-9 0-16,2-2 0 0,1-9 0 17,2-3 0-17,-1-4 0 0,0-3 0 16,0-2 0-16,0-4 0 0,1-5 0 0,-1 1 0 17,0-1 0-17,-4 0 0 0,2 2 0 0,-3 2 0 17,2 3 0-17,-6 4 0 0,0 6 0 17,-3 5 0-17,-3 7 0 0,-3 6 0 0,0 6 0 16,0 8 0-16,0 3 0 0,-2 6 0 17,-4 2 0-17,-3 8 0 0,1 2 0 0,-1 5 0 16,1 3 0-16,1 0 0 0,-1 1 0 0,-2 3 0 17,1 4 0-17,0-1 0 0,-1 3 0 17,-2-1 0-17,-1 1 0 0,-6 1 0 16,-4 0 0-16,-6 1 0 1,-7 0 0-1,-7 0 0 16,-8 4 0-16,-8-1 0 0,-4 4 0 0,-8 0 0 17,-6 2 0-17,-4 4 0 0,-2-1 0 17,-5 2 0-17,-3 1 0 0,0 1 0 0,-2 1 0 16,0-1 0-16,1-2 0 0,2 0 0 17,5-2 0-17,7-4 0 0,7 0 0 0,8-5 0 16,8-3 0-16,10-3 0 1,12-2 0 15,11-3-1302-16,10-3-474 0,9-1 684 0,3 0-84 17,7-1-230-17</inkml:trace>
    </iact:actionData>
  </iact:action>
  <iact:action type="add" startTime="61781">
    <iact:property name="dataType"/>
    <iact:actionData xml:id="d1">
      <inkml:trace xmlns:inkml="http://www.w3.org/2003/InkML" xml:id="stk1" contextRef="#ctx0" brushRef="#br0">14639 787 3504 0,'0'0'262'23,"0"0"58"-23,0 3 159 0,0 4 68 0,0 7 3 0,-1 9-62 17,-3 9-143-17,-5 12-10 0,-4 13-39 17,-2 14-104-17,-4 14 10 0,-4 12-64 0,-5 9-86 16,-4 7 93-16,1 4 80 0,-2 0-114 17,-1-2-111-17,2-8 0 0,0-5 0 0,3-5 0 17,3-11 0-17,3-9 0 0,5-9 0 1,4-11 0 15,3-9 0-16,5-12 0 0,4-7 0 16,2-11 0-16,0-8 0 0,0-7 0 17,7-3 0-17,3-2 0 0,0-6 0 0,5-3 0 16,-2-5 0-16,0-3 0 0,5-2 0 0,-1 2 0 17,-1-3 0-17,3 3 0 0,-1 1 0 17,0 1 0-17,5 1 0 0,-1 0 0 16,5-1 0-16,4 0 0 1,5 3 0-1,6-3 0 16,6 1 0-16,5-1 0 0,6 3 0 0,3 0 0 17,4 2 0-17,0 4 0 0,2 4 0 16,0 4 0-16,-2 0 0 0,-4 0 0 1,-2 4 0 15,-3 3 0-16,-5 0 0 0,-4 2 0 17,-4-1 0-17,-5-2 0 0,-6 0 0 0,-4 0 0 16,-6-1 0-16,-4 0 0 0,-2-1 0 0,-3-4 0 17,-1 0 0-17,2-1 0 0,-2-7 0 17,1-4 0-17,3-7 0 0,1-6 0 1,1-5 0 15,2-6 0-16,2-6 0 0,1-2 0 16,-1-6 0-16,3-3 0 0,-1-3 0 0,2-5 0 17,1-3 0-17,-1-1 0 0,3-6 0 16,0-3 0-16,-2 1 0 0,-1-3 0 0,1-3 0 17,-1 3 0-17,1 2 0 0,-3-1 0 17,-2 6 0-17,-2 4 0 0,1 4 0 0,-4 7 0 16,-3 4 0-16,-2 5 0 0,-7 5 0 17,-3 4 0-17,-3 4 0 0,0 5 0 0,-6 3 0 17,-10 6 0-17,-5 4 0 0,-9 7 0 1,-7 4 0 14,-6 3 0-15,-7 3 0 0,-4 4 0 17,-6 7 0-17,-3 4 0 0,-7 1 0 17,0 1 0-17,-2 1 0 0,-1-2 0 0,0 0 0 16,-3-2 0-16,0-1 0 0,3-3 0 0,0-1 0 17,4 3 0-17,3-2 0 0,2-1 0 17,7 1 0-17,6 0 0 0,6-1 0 16,9-2-370-16,5-2-1156 0,8 1-671 0,9-4 252 17</inkml:trace>
    </iact:actionData>
  </iact:action>
  <iact:action type="add" startTime="63549">
    <iact:property name="dataType"/>
    <iact:actionData xml:id="d2">
      <inkml:trace xmlns:inkml="http://www.w3.org/2003/InkML" xml:id="stk2" contextRef="#ctx0" brushRef="#br0">12098 1424 2502 0,'0'-9'464'22,"-3"4"-90"-22,2 3-120 0,0 2-30 0,-1 3 29 0,1 11 26 17,-3 11-11-17,1 10-42 0,-1 9-69 16,2 12-41-15,0 6-25-1,0 5-58 0,2 3-27 16,0-3 4-16,0-4-10 0,0-6-7 17,5-8-96-17,4-9-227 0,0-6-198 0,1-11-72 16,0-6-57-15,3-10-129-1,-2-5-253 16</inkml:trace>
    </iact:actionData>
  </iact:action>
  <iact:action type="add" startTime="63811">
    <iact:property name="dataType"/>
    <iact:actionData xml:id="d3">
      <inkml:trace xmlns:inkml="http://www.w3.org/2003/InkML" xml:id="stk3" contextRef="#ctx0" brushRef="#br0">12051 1517 2305 0,'0'-5'221'0,"0"-1"60"0,7 0 57 27,5-1-30-27,5 0-74 0,6 1-36 0,3 1 10 0,5-1-3 16,3 1-42-16,4 1-4 1,3 4-65-1,2 0-54 16,0 2 78-16,-3 5 40 0,2 4-4 17,-7 5 22-17,-4 6-19 0,-6 5-25 0,-9 5-37 17,-10 5-18-17,-3 3-20 0,-3 6-27 16,-9 1 54-16,-12 2-42 0,-9-1-42 0,-6-2-52 17,-7-1 5-17,-2-4-22 0,0-6-104 16,-1-6-133-16,2-6-137 0,1-5-140 0,4-8-16 17,6-6 24-17,3-4-78 0,9-3-296 17</inkml:trace>
    </iact:actionData>
  </iact:action>
  <iact:action type="add" startTime="64155">
    <iact:property name="dataType"/>
    <iact:actionData xml:id="d4">
      <inkml:trace xmlns:inkml="http://www.w3.org/2003/InkML" xml:id="stk4" contextRef="#ctx0" brushRef="#br0">12800 1472 4561 0,'0'12'395'0,"-6"7"-51"0,-3 4-104 16,0 10-91-16,-1 4-38 0,-3 4-48 17,1 3-45-17,0 3-14 0,3-3-4 0,2 1-118 16,4-3-408-16,1-5-163 0,2-3-34 17,0-4-294-17,0-5-389 0</inkml:trace>
    </iact:actionData>
  </iact:action>
  <iact:action type="add" startTime="64721">
    <iact:property name="dataType"/>
    <iact:actionData xml:id="d5">
      <inkml:trace xmlns:inkml="http://www.w3.org/2003/InkML" xml:id="stk5" contextRef="#ctx0" brushRef="#br0">14850 1437 2547 0,'-6'33'97'0,"-2"6"-12"0,-1 4 5 17,3 2-39-17,2-1-27 0,1 1 1 0,3 1-25 16,0-6-40-16,0-2-184 1,2-6-188 15,6-7-146-16,2-4-115 0</inkml:trace>
    </iact:actionData>
  </iact:action>
  <iact:action type="add" startTime="64939">
    <iact:property name="dataType"/>
    <iact:actionData xml:id="d6">
      <inkml:trace xmlns:inkml="http://www.w3.org/2003/InkML" xml:id="stk6" contextRef="#ctx0" brushRef="#br0">14859 1283 2376 0,'13'-5'208'15,"0"0"7"-15,5 0-17 0,2 1-18 17,1 0-33-17,2 3-25 0,1 1-36 17,4 0-28-17,-2 3 9 0,0 2 18 0,1 5-15 16,0 2-40-16,-1 3 21 0,-2 7 33 0,-3-1 5 17,-3 4 1-17,-5 3-13 0,-5 0-22 17,-6 5-53-17,-2 1 5 0,-2 3-15 0,-11 3 8 16,-5 1 9-16,-9-1 0 0,-4 4-4 17,-3-3 32-17,-4-1-7 0,-1-3-24 0,0-4-7 17,0-5 4-17,2-3 23 0,3-8-52 16,2-5 10-16,5-7-111 0,8-4-150 0,5-1-146 17,8-4-134-17,5-7-161 0,1-2-369 17</inkml:trace>
    </iact:actionData>
  </iact:action>
  <iact:action type="add" startTime="65317">
    <iact:property name="dataType"/>
    <iact:actionData xml:id="d7">
      <inkml:trace xmlns:inkml="http://www.w3.org/2003/InkML" xml:id="stk7" contextRef="#ctx0" brushRef="#br0">15409 1400 2126 0,'0'-6'265'21,"0"0"28"-21,0-1-26 0,6 0-48 0,3-1-31 16,-1 0-7-16,6 1 4 0,2 1 28 0,2 2 8 17,2 1-22-17,2 3-54 0,0 0-56 17,-1 5 0-17,2 2 18 0,-3 4-34 0,-3 5-41 16,-1 3 17-16,-4 2-4 0,-2 5-12 0,-6-1-14 17,-2 3-17-17,-2 1 0 0,-4 5-4 17,-8-2 4-17,-4 1 21 0,-5 2 10 1,-5-2-18 14,-3 0 2-15,-3-3 16 0,-1-2 61 17,1-4 34-17,0-4 11 0,1-4 16 0,4-5-80 17,3-5-53-17,5-2-4 0,4-4-18 16,10 0 2-16,2-3-2 0,3-3 13 0,4-3-13 17,9-1-10-17,7 2 10 0,6 0 33 17,5-1 108-17,4 3 70 0,5 2 32 0,0 1-104 16,2 3-84-16,0 0-7 0,-1 0-26 17,0 3-22-17,-3 1-60 0,-1 0-342 0,-3 3-393 17,-5 2-340-17,-1-2-268 0</inkml:trace>
    </iact:actionData>
  </iact:action>
  <iact:action type="add" startTime="66077">
    <iact:property name="dataType"/>
    <iact:actionData xml:id="d8">
      <inkml:trace xmlns:inkml="http://www.w3.org/2003/InkML" xml:id="stk8" contextRef="#ctx0" brushRef="#br0">11510 3216 3292 0,'0'-4'333'0,"0"0"-8"0,0 3 14 27,-2 1 6-27,-2 0-14 0,-2 3 12 0,2 5 32 1,-1 8 4-1,1 5-20 16,-2 4-59-16,-2 10-38 0,0 5-25 17,2 8-32-17,-1 5-40 0,0 0-39 0,0 3 0 16,3 0-30-16,-1-1-17 0,3-2 32 17,2-2-48-17,0-2-63 0,0-7 0 0,1-1 0 17,6-3 0-17,3-4 0 0,4-1 0 1,0-4 0 14,4 0 0-15,4-5 0 0,0-1 0 17,4-4 0-17,3-3 0 0,4-3 0 17,6-1 0-17,4-7 0 0,6-3 0 0,6-2 0 16,8 0 0-16,5-7 0 0,7-4 0 0,6-3 0 17,6-2 0-17,6-1 0 0,4-2 0 17,3 3 0-17,3 3 0 0,6 1 0 0,-2 3 0 16,3 3 0-16,-4 5 0 0,2 1 0 17,0 0 0-17,7 4 0 0,-2-1 0 0,0 0 0 17,4-2 0-17,6-1 0 0,2 0 0 16,2 0 0-16,2-2 0 0,2-2 0 1,-2 0 0 15,-1 1 0-16,0 3 0 0,-6 0 0 17,-1 0 0-17,-3 5 0 0,-4 3 0 0,-7 3 0 17,-7 0 0-17,-3 5 0 0,-4 0 0 0,-7 3 0 16,-3 0 0-16,-5-2 0 0,-5 1 0 17,-8-3 0-17,-1 2 0 0,-5-5 0 1,-4 2 0 14,-5-4 0-15,-5-1 0 0,-4-2 0 17,-4 1 0-17,-5-2 0 0,-4-2 0 0,-1 0 0 17,-6 0 0-17,-1-4 0 0,-8 0 0 16,3 0 0-16,-2 0 0 0,-3-5 0 0,1-3 0 17,-3-4 0-17,0-2 0 0,1-8 0 17,3-1 0-17,0-8 0 0,1-3 0 0,-1-5 0 16,2-1 0-16,2-5 0 0,-1-1 0 17,-1 0 0-17,-1 0 0 0,0 1 0 0,1-3 0 17,-1 2 0-17,-3 0 0 0,-1 1 0 16,2 0 0-16,-2 0 0 0,-1 4 0 0,1 1 0 17,-1 3 0-17,-2-1 0 0,1 3 0 17,0 1 0-17,-1 2 0 0,-2 0 0 0,-3 2 0 17,-1 1 0-17,0 4 0 0,0-1 0 0,0 5 0 16,-5 0 0-16,-5 2 0 0,-1 2 0 17,-2 3 0-17,-1 0 0 0,-1 4 0 16,-3 4 0-16,-3 2 0 0,-5 3 0 0,-2 1 0 17,-7 3 0-17,-1 3 0 0,-4 2 0 0,-7 6 0 17,-3-2 0-17,-5 2 0 0,-3 0 0 16,-2 0 0-16,-3 0 0 0,-6-2 0 0,1-2 0 17,-3-3 0-17,0 0 0 0,0-3 0 17,2 0 0-17,-1 0 0 0,-3-3 0 0,3 0 0 16,-2 0 0-16,1-1 0 0,-2 0 0 0,-1 0 0 17,-3 0 0-17,-1-5 0 0,2 1 0 17,-6-2 0-17,2-2 0 0,1 1 0 16,-3-3 0-16,2 0 0 1,-2-1 0-1,1-1 0 16,1 0 0-16,-1-1 0 0,3 2 0 0,-2 0 0 17,0-3 0-17,1 5 0 0,-1-2 0 17,3 1 0-17,-5 2 0 0,1 1 0 0,1 2 0 16,-2 2 0-16,-1 2 0 0,3 0 0 17,-3 1 0-17,5 0 0 0,-1 0 0 0,2 1 0 16,-1 0 0-16,5-1 0 0,0 1 0 17,2-1 0-17,3 0 0 0,3 0 0 0,0 0 0 17,4 0 0-17,2-2 0 0,4 1 0 16,1 1 0-16,3 0 0 0,3-1 0 0,2 1 0 17,3 0 0-17,3 0 0 0,-2 0 0 17,4 0 0-17,1 0 0 0,2 0 0 0,0-2 0 16,3 0 0-15,0-1 0-1,4 1 0 0,0-1 0 16,0 1 0-16,2 1 0 0,2 0 0 17,1 1 0-17,2 0 0 0,1 0 0 16,3 1 0-16,-1 3 0 0,-2 0 0 0,3 0 0 17,0 3 0-17,2 0 0 0,-2-1 0 0,4 0 0 17,-2 0 0-17,4-1 0 0,1-1 0 16,2-1 0-16,4-2 0 0,-1-1 0 0,5 0 0 17,0 0-32-17,0 0-797 0,0-1-893 17,4 0-36-17,2 1 10 0</inkml:trace>
    </iact:actionData>
  </iact:action>
  <iact:action type="add" startTime="74235">
    <iact:property name="dataType"/>
    <iact:actionData xml:id="d9">
      <inkml:trace xmlns:inkml="http://www.w3.org/2003/InkML" xml:id="stk9" contextRef="#ctx0" brushRef="#br0">11448 2999 619 0,'4'-6'41'19,"-3"2"12"-19,1 1 0 0,-1 3-17 0,-1 0-11 17,0 0 10-17,0 5 7 0,-1 5 0 17,-4 5 14-17,-2 5 14 0,-2 3 14 0,0 7-10 16,0 4-21-16,-2 4-11 0,2 2-8 17,1-2 1-17,-2-1 19 0,2-3 20 0,3-4-19 17,0-4-14-17,1-6 4 0,0-6 0 16,3-4 1-16,1-3 11 0,0-4 33 0,0-3-3 17,0-3-39-17,0-5-18 0,4-1-12 17,2-4-10-17,2-4-5 0,1-3 0 0,1-5 5 16,-1 0-2-16,3 0 6 0,-1 0 8 0,-1 1-2 17,0 1 1-17,0 2-7 0,-3 5 0 17,-3 3 6-17,0 2 3 0,-1 3 10 16,-1 4 5-16,-2 1-3 0,0 3-11 0,0 0-15 17,0 1 2-17,0 5 3 0,-2 4 1 0,-2 3-1 17,0 3-5-17,-1 5 10 0,-2-2-1 16,-1 4-8-16,3 1 5 0,-1-5-4 0,2 1-9 17,-1-4 0-17,4-2-9 0,1-2 5 17,0-5 4-17,0-2 7 0,0-5 0 0,0 0 4 16,5-7-3-15,3-4-3-1,0-5-5 0,2-5-3 16,1-5 3-16,1-4 0 0,-2-1 0 17,0-2-2-17,-1 2 3 0,0 2-1 16,-3 3 4-16,-2 6 5 0,0 1 1 0,-3 8-10 17,-1 3 0-17,0 6-4 0,0 2 4 0,-1 3 5 17,-4 6 9-17,-2 5-5 0,-1 9 4 16,-2 3 0-15,0 4-7-1,-1 2-2 0,0 3 9 16,1-1 11-16,1-2-1 0,2-4-14 17,3-2-9-17,-1-5 0 0,4-3 0 0,1-4-4 16,0-2 4-16,0-6 2 0,0-2 8 17,3-4-4-17,2 0 0 0,0-6 1 0,4-4-7 17,0-7 5-17,-2-4 0 0,3-3-5 16,-2-5 0-16,-1 0 0 0,-1-1-2 0,-1 1 1 17,0 0 1-17,-3 5 0 0,-2 4 0 17,2 4 0-17,-2 4 4 0,0 4 0 0,0 5 1 16,0 3 1-16,-3 3-6 0,-2 5 9 0,0 7 4 17,-3 5-1-17,0 5-6 0,-2 3-3 17,0 3 2-17,0 1 6 0,-1-4-6 16,3 2-5-16,0-6-15 0,2-4 6 0,2-3 5 17,3-4 5-17,1-6 3 0,0-2-3 0,0-4 4 17,0-1-5-17,2-3 1 0,2-4 2 17,4-9-1-17,0-4-1 0,1-3-1 0,0-4 0 16,1-5 0-16,-2-1-5 0,2 0 0 17,-4 0 5-17,0 5 0 0,-2 3 0 0,0 5 0 16,-1 4 0-16,-3 5 0 0,0 4 9 17,0 5 5-17,0 2-4 0,0 6 3 0,-2 6-4 17,-3 5 0-17,-1 6 4 0,-2 5-5 16,-1 3 3-16,-1 4-4 0,1 2-7 0,-1-1-66 17,1-3-218-17,1-1-362 0</inkml:trace>
    </iact:actionData>
  </iact:action>
  <iact:action type="add" startTime="77349">
    <iact:property name="dataType"/>
    <iact:actionData xml:id="d10">
      <inkml:trace xmlns:inkml="http://www.w3.org/2003/InkML" xml:id="stk10" contextRef="#ctx0" brushRef="#br0">12448 3041 1922 0,'2'-13'293'22,"-1"1"-36"-22,1-1-23 0,-1-1-4 0,0 2 11 17,-1 3 9-17,0 0-20 0,0 0-41 0,0 5-43 16,0 3 6-16,0 1 36 0,-4 3 80 0,1 6 8 17,-2 5-78-17,1 4 4 0,-2 7 30 17,-2 7 8-17,2 5-24 0,-1 4-6 16,0 5 20-16,1 3 14 0,-1 5-13 0,1-1-7 17,0 0-27-17,1 0-57 0,1 1-16 0,-1-4 0 17,0-2-1-17,1-3-12 0,1-2-37 16,0-3-25-16,-1-4-12 0,0-2-25 0,0-2-12 17,0 0 0-17,-1-4 12 0,2 1-12 17,-1-3 0-17,0 2-12 0,1-3 12 0,0 1-12 16,1 0 12-16,0 2 12 0,0-3 13 17,0-1-25-17,2 1 0 0,0-3-12 0,0 0-12 17,0-4-49-17,0-1-72 0,0-6-71 16,0-4-151-16,0-1-163 0,0-4-202 0,2-2-283 17,-1-2-187-17,1-6-72 0</inkml:trace>
    </iact:actionData>
  </iact:action>
  <iact:action type="add" startTime="78061">
    <iact:property name="dataType"/>
    <iact:actionData xml:id="d11">
      <inkml:trace xmlns:inkml="http://www.w3.org/2003/InkML" xml:id="stk11" contextRef="#ctx0" brushRef="#br0">13347 3146 1396 0,'0'-8'292'27,"0"2"-46"-27,0 2-13 0,0 0-3 0,0 4 24 0,0-1-5 16,0 1-24-16,0 0 12 0,0 0 25 0,0 1-6 17,0 4 5-17,0 1 26 0,0 2 20 17,0 4-31-17,0 4-21 0,-1 7 3 0,-3 3-12 17,0 8-9-17,0 5 12 0,-4 6 11 0,-2 6-9 16,2 2-18-16,-1 5-37 0,0 1-46 17,0 1-47-17,1-3-29 0,2 0-30 16,0-6-15-16,0-2-14 0,2-7-15 0,1-4 0 17,2-5-17-17,1-6 1 0,0-5 16 0,0-6-31 17,0-3-44-17,0-5-105 0,2-4-187 16,3-4-176-16,1 0-126 0,-2-2-176 0,0-3-163 17,1-3-50-17,2-4-238 0</inkml:trace>
    </iact:actionData>
  </iact:action>
  <iact:action type="add" startTime="78641">
    <iact:property name="dataType"/>
    <iact:actionData xml:id="d12">
      <inkml:trace xmlns:inkml="http://www.w3.org/2003/InkML" xml:id="stk12" contextRef="#ctx0" brushRef="#br0">14319 3155 2396 0,'-1'-3'305'13,"0"3"-3"-13,1 0 56 0,-2 1-32 17,-2 7-21-17,1 2 81 0,-1 6 9 17,-1 4-54-17,1 4-42 0,-1 3-37 0,0 1 10 16,0 4-38-16,1 1 1 0,0 4 51 17,0 2-42-17,-1 1-121 0,1 7 22 0,-4 4 66 17,-3 5-5-17,-2 3-98 0,0 2-108 1,-2 1-25 14,0-3 1-15,1-2 11 0,0-7-1 17,5-5 0-17,5-8-75 0,1-9-186 17,3-6-242-17,0-8-197 0,2-7-159 0,2-6-127 17,4-2 26-17,0-8 42 0</inkml:trace>
    </iact:actionData>
  </iact:action>
  <iact:action type="add" startTime="79221">
    <iact:property name="dataType"/>
    <iact:actionData xml:id="d13">
      <inkml:trace xmlns:inkml="http://www.w3.org/2003/InkML" xml:id="stk13" contextRef="#ctx0" brushRef="#br0">15163 3336 3113 0,'0'1'410'1,"-1"6"53"-1,-2 5-20 16,-1 5-110-16,0 7-35 0,-1 7-14 16,1 4-17-16,0 5-69 0,-4 4-95 0,1 0-36 17,0 4-40-17,2 0-17 0,-3-1-14 17,2-1 8-17,1-2-13 0,1-1-24 0,-1-3-35 16,3-5-152-16,2-2-217 0,0-6-235 0,0-2-102 17,0-9-22-17,0-2-129 0</inkml:trace>
    </iact:actionData>
  </iact:action>
  <iact:action type="add" startTime="79597">
    <iact:property name="dataType"/>
    <iact:actionData xml:id="d14">
      <inkml:trace xmlns:inkml="http://www.w3.org/2003/InkML" xml:id="stk14" contextRef="#ctx0" brushRef="#br0">15983 3201 4154 0,'0'8'427'10,"-2"6"44"-10,-3 3 2 31,-4 8-125-31,0 2-76 0,2 6-8 0,-2 3-56 0,0 3-81 0,1 3-57 17,3 3-41-17,1-1-29 0,-2 4 0 0,-2-1-14 16,1 3-28-16,1-3-103 0,2-2-160 17,-3-3-142-17,-2-3-142 0,2-1-174 0,3-8-112 16,2-5-176-16</inkml:trace>
    </iact:actionData>
  </iact:action>
  <iact:action type="add" startTime="97927">
    <iact:property name="dataType"/>
    <iact:actionData xml:id="d15">
      <inkml:trace xmlns:inkml="http://www.w3.org/2003/InkML" xml:id="stk15" contextRef="#ctx0" brushRef="#br0">11936 2948 1592 0,'-9'9'274'11,"2"-1"-20"-11,2 0-25 16,0-2-11-16,1-1-27 0,-1-1 6 17,3 0 27-17,2-2-17 0,0-2-21 0,0 0-14 16,0 0-8-16,0 0 20 0,0-2 19 17,0-2-39-17,6-4-62 0,-2-2-30 0,4-5-5 17,0-5 7-17,4-3 3 0,1-5 13 16,0-2-10-16,6-4 5 0,-1-1 21 1,-1-2 10 15,5 0-17-16,-1 1-29 0,-3 2-11 0,2 2-17 17,-3 1-10-17,1 3 4 0,-5 2-3 19,1 5-12-19,-4-1-11 0,-1 7 0 0,-1 0 0 14,-3 3 0-14,-1 2 13 0,-1 0-10 17,-2 2-13-17,-1 3-3 0,0 1 1 0,0 1-22 16,0 0-78-15,0 2-82-1,0 0-78 16,0 1-128-16,0 0-152 0,0 0-60 0,0 0 11 17,-1 0-8-17,-2 0-56 0,1 3-110 17</inkml:trace>
    </iact:actionData>
  </iact:action>
  <iact:action type="add" startTime="98375">
    <iact:property name="dataType"/>
    <iact:actionData xml:id="d16">
      <inkml:trace xmlns:inkml="http://www.w3.org/2003/InkML" xml:id="stk16" contextRef="#ctx0" brushRef="#br0">11826 2605 1984 0,'-2'0'169'29,"2"-2"-35"-29,0-3 16 0,0 1-34 0,5-3-25 0,4-2 30 0,3-1 20 17,1-1 4-17,3-1 13 0,2-2 13 16,2-2-33-16,1 1-48 0,1-3-19 0,1 0-5 17,1-3 0-17,2 0-8 0,1-1-18 0,-1-2-6 17,1 0 6-17,0 2 8 0,2-1-7 16,-1 2 12-15,0 5 6-1,0-1-29 16,-4 4-8-16,-2 1 20 0,-1 5-5 0,-2 3-8 17,-4 1 23-17,0 3 23 0,-4 0 28 0,-2 0 29 16,1 4 1-16,-6 4-7 1,1 1 1 15,-5 3 4-16,0 1 12 0,0 4-10 0,0 3-39 17,-4 4-33-17,-3 0-14 0,-3 3-15 16,-1 2-16-15,-2 0-11-1,0-4-3 0,2-1 0 16,0 2-2-16,2-6 0 0,0-4-13 17,4 1-24-17,0-5-111 0,5-4-172 0,0-2-90 16,0-4-84-16,0-2-87 0,5 0-109 17,5-5-201-17</inkml:trace>
    </iact:actionData>
  </iact:action>
  <iact:action type="add" startTime="100021">
    <iact:property name="dataType"/>
    <iact:actionData xml:id="d17">
      <inkml:trace xmlns:inkml="http://www.w3.org/2003/InkML" xml:id="stk17" contextRef="#ctx0" brushRef="#br0">13031 3062 1252 0,'0'0'169'17,"0"0"-35"-17,0 0 36 0,1 0 24 16,2 0-12-16,0 0-46 0,3 0-32 0,-2 0 1 17,4-3 5-17,2 1 9 0,3-1-6 17,1 0-12-17,3 0-23 0,2-1-10 0,4-1 8 17,1-2-10-17,3-1 23 0,3 0 45 0,2-1-6 16,4-4-14-16,4 0-12 0,5-3-19 17,3-2-51-17,6-2-18 0,2-2-14 16,3-3 31-16,3 1 30 0,-1-2 9 0,1 5 13 17,-4-1 8-17,0 1-7 0,-3 5-45 0,-3 0-39 17,-2 4-51-17,-4 3 11 0,0 1 40 16,-6 4 45-15,-3 0-4-1,-4 4-31 0,-1 0 9 16,-4 0 0-16,-4 0-5 0,-1 0 9 17,-2 2-18-17,-3 1 12 0,-1-1-5 0,2-1 9 16,-1-1 9-16,-2 0-17 0,-2 0 16 17,1 0 32-17,0 0-5 0,-2 0-43 0,1-2-5 17,0-1-8-17,2-1 23 0,-1 0 8 16,1 0-13-16,4-3-8 0,-3-2 14 0,0 2 2 17,4-3-25-17,1-2-1 0,-4 1 5 16,0 1 0-15,0-2 9-1,0 1-1 0,-4 3 14 16,-4 1-13-16,-1-2-14 0,-4 4-17 0,-4 1 3 17,0 0-5-17,-1 1 1 0,0 1-39 16,0 1-33-16,0 0-26 0,0 0-163 17,-1 0-85-17,1 1 7 0,-1-3-38 0,0 2-23 17,1-1-19-17,0-1-124 0,0-1-202 0</inkml:trace>
    </iact:actionData>
  </iact:action>
  <iact:action type="add" startTime="100577">
    <iact:property name="dataType"/>
    <iact:actionData xml:id="d18">
      <inkml:trace xmlns:inkml="http://www.w3.org/2003/InkML" xml:id="stk18" contextRef="#ctx0" brushRef="#br0">14573 2465 2027 0,'-3'-1'145'0,"3"1"16"27,0-1 6-27,0 1 12 0,0 0-18 0,2 0 11 0,4 0-27 0,4 0-44 17,3 0 61-17,2-1 25 0,3-1-39 16,4-1-22-16,4-2-30 0,3 1-23 0,3-4 1 17,5 1-43-17,-1-5 13 0,4 1 41 17,2 1-44-17,0-1-11 0,-2 1-2 0,0 1-28 17,-4 1 27-17,-3 3 1 0,-6 1-20 0,-1 2 23 16,-6 2 36-16,-2 0-9 0,-6 0-13 17,0 1 40-17,-4 3 42 0,-5 1-27 16,-2 0 28-16,-1 4-1 0,0 0-65 0,0 4-20 17,-4 1 12-17,-4 4 10 0,-7 1-40 0,1 2-1 17,-4 4 7-17,0-2-16 0,-1 3-14 16,-1 0 0-16,3-1-7 0,-1 1 0 17,2-3-56-17,2 0-172 0,4-3-174 0,5-4-100 17,4-2-39-17,1-2-39 0,0-6-113 0,1-3-283 16</inkml:trace>
    </iact:actionData>
  </iact:action>
  <iact:action type="add" startTime="101575">
    <iact:property name="dataType"/>
    <iact:actionData xml:id="d19">
      <inkml:trace xmlns:inkml="http://www.w3.org/2003/InkML" xml:id="stk19" contextRef="#ctx0" brushRef="#br0">13849 3021 1506 0,'0'-1'208'29,"0"0"-39"-29,0 0-18 0,0 0-15 0,0-1-2 0,-4-1 1 0,1 1-8 17,-2-3-18-17,1 1 1 0,-1-1-4 0,-1-1-27 16,0 0 6-16,-1-2 1 0,-3 1 1 17,1-2 31-17,-6 1 18 0,3-2 4 0,-7 2 8 17,-1-1-4-17,-5 1 26 0,-3 0 54 17,-4 0-61-17,-5 4-80 0,-3-2 45 0,-2 1 24 16,-3 1-55-16,-2 0-29 0,-2 0 12 17,0 1 11-17,-2-2 12 0,-4 2 70 0,1-1-36 16,0 1-117-16,-1-1-14 0,0-1-1 17,2 0 1-17,1-1 10 0,2 0-3 0,3 0-6 17,2 1-2-17,4-2 0 0,4-2 6 16,4 1 3-16,3 0-5 0,4 1-9 0,2-5 7 17,7 3-20-17,2 1 7 0,5 1-8 0,1 0-38 17,4 3-138-17,4 0-220 0,1 0-127 16,0 3-2-16,1 1 14 1,5 0-28 15,3 0-36-16,5 0-196 0,3 0-201 0</inkml:trace>
    </iact:actionData>
  </iact:action>
  <iact:action type="add" startTime="102187">
    <iact:property name="dataType"/>
    <iact:actionData xml:id="d20">
      <inkml:trace xmlns:inkml="http://www.w3.org/2003/InkML" xml:id="stk20" contextRef="#ctx0" brushRef="#br0">12406 2759 865 0,'-13'0'269'17,"0"0"47"-17,2 0-67 0,-4 0-75 0,3 0-46 17,-2 0-35-17,3 0 17 0,-1 0 38 17,3 0 1-17,0-2-23 0,2-1-18 16,1 0-12-16,1-1-9 0,0-1-14 0,4-2 4 17,1-1 24-17,0-3 10 0,0-1 1 0,1 0 3 16,4-5-13-16,3 2-4 0,0-3 2 18,1 0-16-18,2-3 1 0,1 0 17 0,1 1 9 16,1-3-11-16,1 0-63 0,4 1-30 16,0-1 3-16,-1-1 8 0,3 4 6 0,1-3 18 17,-1 3 7-17,1 1 5 0,-1 3-19 17,0 1-8-17,0 3 3 0,-3 2-9 0,-1 2 18 16,2 4-1-16,-5 4-4 0,-1 0 1 17,0 1-18-17,-5 3 0 0,2 5 8 0,-1 1-12 17,-3 2 0-17,0 0 4 0,0 2-13 16,-1 1 0-16,0 1 0 0,-1-3-1 0,1 0 1 17,0 1-4-17,-1-3-4 0,2 0 1 0,0-1-19 17,1-2-126-17,-1-1-194 0,-2 0-101 18,4-2-33-18,-1-1-82 0,0 0-129 0,0-1-282 15</inkml:trace>
    </iact:actionData>
  </iact:action>
  <iact:action type="add" startTime="103167">
    <iact:property name="dataType"/>
    <iact:actionData xml:id="d21">
      <inkml:trace xmlns:inkml="http://www.w3.org/2003/InkML" xml:id="stk21" contextRef="#ctx0" brushRef="#br0">14657 3070 877 0,'0'-5'199'4,"0"0"54"12,0 2-11-16,0-1-63 1,0 1 14 15,0 0-5-16,0 0-39 0,0-1-22 0,0 0-3 17,0-3-19-17,0-1-30 0,0 0 34 17,3-4-13-17,3-4 21 0,2 0 72 0,4-6-49 16,2-1-43-16,4-4-39 0,-1-2 61 17,6-2 42-17,0-1-97 0,0 0-4 0,0 3 3 16,0-3-12-16,-2 4-3 0,-4 1-30 17,-1 2-18-17,-3 5 0 0,-4-1 33 0,-2 5-2 17,-3 2-31-17,-3 2-21 0,-1 0-90 16,0 4-168-16,0 1-134 0,-1 2-100 0,-3 2-60 17,-1 2-226-17</inkml:trace>
    </iact:actionData>
  </iact:action>
  <iact:action type="add" startTime="103563">
    <iact:property name="dataType"/>
    <iact:actionData xml:id="d22">
      <inkml:trace xmlns:inkml="http://www.w3.org/2003/InkML" xml:id="stk22" contextRef="#ctx0" brushRef="#br0">14635 2570 1804 0,'0'-8'198'0,"0"2"-33"24,0-1-4-24,4-1 12 0,6 0-21 0,3 0-17 0,4-1-31 17,0 0-55-17,8-3 38 0,3-2 2 0,3 0-40 17,3-3 22-17,2 2-12 0,0-3-12 16,1 2-3-16,-1 0-26 0,-2 1-8 0,-2 2 42 17,-1 2 16-17,-4 3-28 0,-2 3-21 17,-3 1-14-17,-3 4 45 0,-6 0 49 0,-2 2-38 17,-6 3-27-17,0 3 20 0,-5 4 5 16,0 1-17-16,0 3 12 0,-3 2 1 0,-5 3 10 17,-2-1 14-17,0 4-44 0,-1 0 32 16,-2-1 32-16,1 1-62 0,-1 1-33 0,2 0 4 17,0-1 26-17,-2-1-9 0,5 2-21 0,-1-3-4 17,0-1-9-17,3 0-17 0,1-2 1 16,2-3-42-16,3-3-142 0,0-1-133 17,0-5-125-17,1-4-148 0,5-3-170 0,4 0-429 17</inkml:trace>
    </iact:actionData>
  </iact:action>
  <iact:action type="add" startTime="119219">
    <iact:property name="dataType"/>
    <iact:actionData xml:id="d23">
      <inkml:trace xmlns:inkml="http://www.w3.org/2003/InkML" xml:id="stk23" contextRef="#ctx0" brushRef="#br0">11712 1234 1542 0,'-92'100'269'18,"0"-1"-8"-18,4-3-80 0,12-7-56 0,9-12-47 17,17-15-42-17,15-15 2 0,22-19-11 0,8-18-27 17,8-7-32-17,19-14 6 0,19-17 26 16,18-16 38-16,12-14 13 0,14-12-29 17,10-12-14-17,9-8-8 0,4-4 14 0,1 0 16 17,1 3 12-17,-1 5-23 0,-7 6-11 0,-9 11 23 16,-12 12 34-16,-18 15 85 0,-12 13 138 17,-21 18-59-17,-20 8-125 0,-7 11 9 0,-12 16-48 17,-23 18-65-17,-21 20-28 0,-18 15 20 16,-19 18-18-16,-14 16 17 0,-16 11 35 0,-7 5 3 17,-7 2 168-17,0-4 105 0,5-11-22 17,10-14 20-17,19-20-70 0,25-25-158 0,30-30-42 16,29-16-30-16,11-17-57 0,25-25 7 17,30-24 50-17,34-25 37 0,28-20-21 0,24-16 35 17,18-10-51-17,15-6-44 0,8-5-60 16,5 4 56-16,4 6-65 0,-4 7 64 0,-11 12 49 17,-15 15 30-17,-22 20-25 0,-27 21 5 0,-32 26 2 17,-35 19-7-17,-26 12 29 0,-18 21 48 16,-33 27 85-16,-33 27 3 0,-33 23-78 17,-32 23-92-17,-24 19 31 0,-22 19-105 0,-17 13 7 17,-12 11 131-17,-4 6-58 0,1-2 109 0,12-11-53 16,18-16-55-16,27-24-7 0,34-30-78 17,37-31 7-17,41-34 15 0,28-31-41 0,18-13-21 17,37-29-84-17,34-28 172 0,32-29 30 16,29-21 110-16,25-26-76 0,20-14-34 0,16-14-28 17,14-5 7-17,6-3-15 0,1 4-51 0,-7 9 8 17,-11 12 45-17,-18 21 9 0,-27 19-30 16,-31 24 55-16,-40 27 78 0,-38 27 76 17,-30 17-62-17,-14 13 26 0,-33 23 62 0,-37 27 94 17,-34 20-73-17,-25 21-122 0,-26 20-47 0,-14 15-32 16,-15 13 19-16,-9 10-55 0,-3 5 71 17,4-1 54-17,9-7 39 0,17-13 106 0,24-17-42 17,29-28-192-17,37-26 0 0,38-32-109 16,25-23 48-16,14-15 61 0,32-27 93 0,36-22-33 17,30-24-26-17,26-18 26 0,22-15-94 17,17-12 98-17,14-7-119 0,13-2-11 0,5 2-17 16,0 3-27-16,-6 7 79 0,-10 12-98 17,-20 13 17-17,-25 20 88 0,-30 22 24 0,-38 23 11 17,-34 20 80-17,-23 9 18 0,-16 20-69 16,-34 22-29-16,-32 22 14 0,-28 19 16 0,-24 18-2 17,-16 14 42-17,-18 7 51 0,-1 6-19 0,-2 1-38 17,4-3-49-17,10-8 88 0,16-11-83 16,18-16-24-16,28-22-22 0,31-21-5 17,28-24 6-17,18-16 14 0,11-9 1 0,26-18 63 17,25-22-64-17,26-15-23 0,18-13-75 0,16-8 76 16,10-9 5-16,7 1-126 0,5-2-18 17,-3 5 119-17,-5 9 4 0,-11 9-13 0,-17 11 4 17,-19 16 16-17,-23 18 10 0,-26 13-5 16,-24 8 0-16,-6 16 26 0,-25 18 49 0,-25 18 86 17,-25 13-56-17,-22 15-53 0,-13 13 62 17,-14 8 114-17,-7 1-55 0,-1-2-83 0,8-5 66 16,12-13-24-16,20-14-78 0,21-20-14 17,24-21-14-17,30-21 36 0,10-8 5 0,19-18-41 17,24-19-57-17,27-16 3 0,22-10 41 16,13-8 13-16,14-6-76 0,9-1-17 0,4 3 93 17,-6 5 10-17,-1 5 44 0,-11 12-15 0,-13 8-39 17,-19 12-33-17,-19 13 30 0,-23 14 1 16,-21 5 30-16,-9 10-28 0,-12 14-6 17,-20 13 6-17,-21 10 14 0,-17 13 95 0,-13 6 20 17,-10 7-82-17,-3 1-15 0,1-2 2 0,4-1-34 17,8-8-66-17,13-6-352 0,16-13-441 16,19-5-332-16,16-13-240 0,11-10-370 1</inkml:trace>
    </iact:actionData>
  </iact:action>
  <iact:action type="remove" startTime="127296">
    <iact:property name="style" value="instant"/>
    <iact:actionData xml:id="d24" ref="#d0"/>
  </iact:action>
  <iact:action type="remove" startTime="127330">
    <iact:property name="style" value="instant"/>
    <iact:actionData xml:id="d25" ref="#d23"/>
  </iact:action>
  <iact:action type="remove" startTime="127466">
    <iact:property name="style" value="instant"/>
    <iact:actionData xml:id="d26" ref="#d2"/>
  </iact:action>
  <iact:action type="remove" startTime="127470">
    <iact:property name="style" value="instant"/>
    <iact:actionData xml:id="d27" ref="#d3"/>
  </iact:action>
  <iact:action type="remove" startTime="127654">
    <iact:property name="style" value="instant"/>
    <iact:actionData xml:id="d28" ref="#d20"/>
  </iact:action>
  <iact:action type="remove" startTime="127678">
    <iact:property name="style" value="instant"/>
    <iact:actionData xml:id="d29" ref="#d4"/>
  </iact:action>
  <iact:action type="remove" startTime="127824">
    <iact:property name="style" value="instant"/>
    <iact:actionData xml:id="d30" ref="#d16"/>
  </iact:action>
  <iact:action type="remove" startTime="127970">
    <iact:property name="style" value="instant"/>
    <iact:actionData xml:id="d31" ref="#d19"/>
  </iact:action>
  <iact:action type="remove" startTime="127974">
    <iact:property name="style" value="instant"/>
    <iact:actionData xml:id="d32" ref="#d8"/>
  </iact:action>
  <iact:action type="remove" startTime="127974">
    <iact:property name="style" value="instant"/>
    <iact:actionData xml:id="d33" ref="#d10"/>
  </iact:action>
  <iact:action type="remove" startTime="128082">
    <iact:property name="style" value="instant"/>
    <iact:actionData xml:id="d34" ref="#d17"/>
  </iact:action>
  <iact:action type="remove" startTime="128112">
    <iact:property name="style" value="instant"/>
    <iact:actionData xml:id="d35" ref="#d1"/>
  </iact:action>
  <iact:action type="remove" startTime="128121">
    <iact:property name="style" value="instant"/>
    <iact:actionData xml:id="d36" ref="#d6"/>
  </iact:action>
  <iact:action type="remove" startTime="128276">
    <iact:property name="style" value="instant"/>
    <iact:actionData xml:id="d37" ref="#d11"/>
  </iact:action>
  <iact:action type="remove" startTime="128324">
    <iact:property name="style" value="instant"/>
    <iact:actionData xml:id="d38" ref="#d7"/>
  </iact:action>
  <iact:action type="remove" startTime="128408">
    <iact:property name="style" value="instant"/>
    <iact:actionData xml:id="d39" ref="#d22"/>
  </iact:action>
  <iact:action type="remove" startTime="128408">
    <iact:property name="style" value="instant"/>
    <iact:actionData xml:id="d40" ref="#d18"/>
  </iact:action>
  <iact:action type="remove" startTime="128415">
    <iact:property name="style" value="instant"/>
    <iact:actionData xml:id="d41" ref="#d21"/>
  </iact:action>
  <iact:action type="remove" startTime="128610">
    <iact:property name="style" value="instant"/>
    <iact:actionData xml:id="d42" ref="#d13"/>
  </iact:action>
  <iact:action type="remove" startTime="128648">
    <iact:property name="style" value="instant"/>
    <iact:actionData xml:id="d43" ref="#d14"/>
  </iact:action>
  <iact:action type="remove" startTime="128770">
    <iact:property name="style" value="instant"/>
    <iact:actionData xml:id="d44" ref="#d5"/>
  </iact:action>
  <iact:action type="remove" startTime="129242">
    <iact:property name="style" value="instant"/>
    <iact:actionData xml:id="d45" ref="#d15"/>
  </iact:action>
  <iact:action type="remove" startTime="129340">
    <iact:property name="style" value="instant"/>
    <iact:actionData xml:id="d46" ref="#d9"/>
  </iact:action>
  <iact:action type="remove" startTime="129760">
    <iact:property name="style" value="instant"/>
    <iact:actionData xml:id="d47" ref="#d12"/>
  </iact:action>
  <iact:action type="add" startTime="127260">
    <iact:property name="dataType" value="strokeEraser"/>
    <iact:actionData xml:id="d48">
      <inkml:trace xmlns:inkml="http://www.w3.org/2003/InkML" xml:id="stk24" contextRef="#ctx0" brushRef="#br1">11976 950 8191 0,'-23'-1'0'5,"0"1"0"-1,1 3 0 0,3 5 0 2,0 5 0-2,3 4 0 2,2 1 0-2,2 6 0 3,4 4 0-4,0 3 0 1,2 2 0 0,4 3 0 3,2-1 0-4,0 0 0 1,0-2 0 5,1-3 0-8,3-5 0 3,7-8 0 2,-2-4 0-2,6-7 0 2,1-4 0-2,5-2 0 0,0-4 0 2,4-7 0-2,2-5 0 0,1-8 0 2,-1-4 0-2,-4-3 0 0,-2-1 0 2,-3 1 0-2,-4 3 0 0,-5 3 0 2,-2 5 0-2,-2 8 0 0,-5 5 0 2,0 4 0-2,0 3 0 2,0 10 0-2,-2 9 0 0,-2 14 0 2,-1 12 0-2,1 13 0 0,-1 10 0 2,5 9 0 1,0 7 0-4,0-2 0 1,1-5 0 0,10-13 0 0,4-12 0 2,8-15 0-2,4-19 0 0,9-12 0 2,2-8 0-2,5-12 0 2,2-14 0-2,3-9 0 0,-3-11 0 2,0-4 0-2,-7-7 0 0,-5-2 0 2,-6 0 0-2,-6 5 0 0,-8 7 0 2,-4 6 0-2,-4 11 0 0,-4 11 0 2,-1 11 0-2,0 7 0 2,0 10 0-2,-5 13 0 0,-3 17 0 2,0 20 0-2,-6 17 0 0,2 15 0 2,-3 11 0-2,2 9 0 0,-1 0 0 2,4-3 0-2,3-10 0 0,5-17 0 2,2-19 0-2,2-22 0 0,10-21 0 2,9-12 0 0,9-13 0 0,7-20 0-4,8-22 0 2,1-19 0 2,2-18 0 0,-3-7 0-1,-3-10 0-2,-10 1 0 1,-10 4 0 0,-8 8 0 2,-10 12 0-2,-4 18 0 0,-9 19 0 2,-14 16 0-2,-13 19 0 2,-13 7 0-2,-11 16 0 0,-14 20 0 2,-10 21 0-2,-10 23 0 0,-7 18 0 2,-9 17 0-2,-2 10 0 0,0 6 0 2,2 4 0-2,10-8 0 0,10-10 0 2,17-17 0-2,15-19 0 0,25-19 0 2,20-21 0-2,11-24 0 2,23-12 0-2,27-14 0 0,27-27 0 2,29-21 0 0,27-24 0 0,22-22 0-4,20-20 0 2,17-15 0 0,10-12 0 2,8 0 0-2,1 0 0 0,-1 8 0 2,-6 11 0-2,-12 15 0 2,-19 18 0-2,-20 17 0 0,-19 20 0 2,-27 17 0-2,-22 14 0 0,-25 17 0 2,-29 9 0-2,-20 9 0 0,-6 20 0 2,-25 21 0-2,-27 20 0 0,-24 24 0 2,-27 26 0-2,-27 27 0 0,-23 23 0 2,-17 18 0-2,-19 15 0 2,-13 10 0-2,-9 11 0 0,-3 5 0 2,-1 0 0 0,2-4 0-2,8-3 0 0,12-8 0 2,12-11 0-4,19-16 0 4,21-20 0-2,19-25 0 0,26-24 0 2,27-23 0-2,29-28 0 2,24-24 0-2,10-27 0 0,22-8 0 2,26-17 0-2,28-27 0 0,31-26 0 2,23-28 0-2,26-26 0 0,18-28 0 2,21-25 0-2,17-26 0 0,15-18 0 2,10-17 0-2,9-10 0 2,3-5 0 2,0 2 0-8,-5 9 0 6,-11 12 0-2,-15 17 0 0,-19 21 0 4,-23 24 0-1,-25 26 0-5,-26 24 0 2,-27 25 0 2,-27 20 0-5,-26 21 0 5,-25 18 0-2,-12 20 0 0,-14 6 0 2,-22 16 0-2,-24 20 0 0,-25 20 0 2,-24 25 0-2,-22 23 0 2,-18 28 0-2,-20 27 0 0,-14 26 0 2,-15 23 0-2,-4 17 0 0,-4 13 0 2,5 9 0-2,9 2 0 0,14-3 0 2,24-16 0-2,22-21 0 0,36-29 0 2,32-33 0-2,41-37 0 2,12-44 0-2,26-41 0 0,39-18 0 2,40-36 0-2,35-44 0 0,32-36 0 2,29-40 0 0,18-32 0-4,19-30 0 4,6-19 0-2,3-16 0 0,-2-10 0 2,-7-5 0-2,-10 0 0 0,-21 12 0 2,-18 20 0-2,-20 22 0 4,-24 26 0-1,-24 29 0-7,-29 33 0 5,-26 37 0-1,-26 40 0 0,-23 29 0 2,-9 17 0-2,-15 27 0 0,-26 38 0 2,-20 37 0-2,-18 35 0 0,-14 29 0 2,-13 23 0-2,-7 18 0 2,-1 11 0-2,-5 3 0 0,2-8 0 2,10-10 0 0,9-19 0 1,20-22 0-3,20-24 0 2,26-28 0-6,22-32 0 5,6-32 0-1,28-30 0 0,28-16 0 2,24-26 0-2,29-31 0 0,14-26 0 2,13-27 0-2,7-23 0 2,4-16 0-2,2-15 0 0,-4-10 0 2,-6-6 0-2,-11-3 0 0,-8 3 0 2,-9 9 0-2,-18 18 0 0,-21 22 0 2,-15 23 0-2,-23 32 0 0,-20 35 0 2,-9 27 0-2,-13 16 0 2,-21 27 0-2,-19 28 0 0,-18 26 0 2,-17 25 0-2,-15 23 0 0,-9 22 0 2,-10 19 0-2,-3 17 0 0,-7 10 0 2,3 10 0-2,11-5 0 0,11-8 0 2,21-16 0-2,23-21 0 0,30-26 0 2,20-26 0 0,10-30 0-2,30-33 0 0,27-24 0 0,26-15 0 2,25-12 0-2,18-23 0 0,14-19 0 2,7-24 0 0,6-17 0-4,2-16 0 4,-4-15 0-2,-8-10 0 0,-13-3 0 2,-17-2 0-2,-17 3 0 2,-19 5 0-2,-28 7 0 0,-26 8 0 2,-16 12 0-2,-13 9 0 0,-26 12 0 2,-22 4 0-2,-28 11 0 0,-23 8 0 2,-20 9 0-2,-18 11 0 0,-22 11 0 2,-17 14 0-2,-13 7 0 0,-14 10 0 2,-14 11 0-2,-6 19 0 2,-4 14 0-2,-1 13 0 2,6 8 0-2,11 7 0 0,15 3 0 0,20-3 0 2,24-8 0-2,28-12 0 0,34-11 0 2,33-18 0-2,35-15 0 0,20-9 0 2,15-9 0-2,31-13 0 2,31-11 0-2,27-8 0 0,21-5 0 2,20-3 0-2,17-3 0 0,9 2 0 2,9 0 0-2,5 3 0 0,3 0 0 2,2 1 0-2,0 2 0 0,-4 0 0 2,-9 2 0-2,-5 5 0 0,-11 0 0 2,-13 6 0-2,-8 5 0 2,-14 4 0-2,-17 7 0 0,-15 3 0 2,-13 4 0-2,-15 4 0 0,-16 0 0 2,-12 3 0-2,-18 4 0 0,-8 1 0 2,-4 4 0-2,-7 1 0 0,-20 2 0 2,-14 2 0-2,-16 2 0 0,-16 4 0 2,-18 0 0-2,-14 2 0 2,-14 1 0-2,-23 2 0 0,-9 1 0 2,-12 3 0-2,-15 1 0 0,-9-1 0 2,-6 1 0-2,-7 0 0 0,-1-5 0 2,-2-2 0-2,-1-5 0 0,5-4 0 2,5-5 0-2,5-2 0 2,5-2 0-2,7-3 0 0,3-1 0 2,9 1 0-2,6 0 0 0,7 2 0 2,3 1 0-2,5 1 0 0,5 1 0 2,2 2 0-2,6 2 0 0,4 1 0 2,4 6 0-2,2-1 0 0,6 5 0 2,6 3 0-2,9 1 0 2,8 4 0-2,9 1 0 0,11 0 0 2,13 0 0-2,14-2 0 0,13 0 0 2,14-2 0-2,12 1 0 0,5 1 0 2,10 0 0-2,15-2 0 0,16-1 0 2,14-4 0-2,16-3 0 2,11-8 0-2,12-10 0 0,13-3 0 2,9-6 0-2,11-12 0 0,7-10 0 2,0-10 0-2,4-6 0 0,-3-5 0 4,-4-3 0-6,-7 2 0 2,-11 2 0 2,-14 5 0-2,-13 4 0 0,-19 11 0 2,-21 9 0-2,-21 12 0 2,-16 5 0-2,-8 9 0 0,-19 16 0 2,-27 14 0-2,-26 15 0 0,-22 17 0 2,-20 12 0-2,-17 13 0 0,-16 7 0 2,-12 5 0-2,-10 3 0 0,-2 0 0 2,-2-3 0-1,1-5 0 0,-1-6 0-1,10-7 0 0,8-11 0 2,12-13 0-2,15-12 0 0,14-11 0 2,18-18 0-2,21-12 0 0,20-9 0 2,23-9 0-2,19-13 0 0,8-12 0 2,10-9 0-2,17-9 0 0,18-7 0 2,23-5 0-2,13-6 0 2,15-3 0-2,12 0 0 0,12 1 0 2,11 0 0-2,8 0 0 0,6 4 0 2,5 2 0-2,3 1 0 0,0 5 0 2,1 3 0-2,1 4 0 0,-5 1 0 2,-2 4 0-2,-5 3 0 2,-10 5 0-2,-7 7 0 0,-11 11 0 2,-10 7 0-2,-11 8 0 0,-14 4 0 2,-12 11 0-2,-12 7 0 0,-18 11 0 2,-15 8 0-2,-11 8 0 0,-5 4 0 2,-17 5 0-2,-19 3 0 0,-14 4 0 2,-15 5 0-2,-16 4 0 2,-12 7 0-2,-10 3 0 0,-7 2 0 2,-8 6 0-2,-2 2 0 0,-5 1 0 2,2-6 0-2,4-1 0 0,8-7 0 2,9-7 0-2,12-8 0 0,12-13 0 2,15-9 0-2,18-10 0 0,19-9 0 2,15-13 0-2,8-5 0 2,15-4 0-2,23-10 0 0,20-10 0 2,21-10 0-2,22-8 0 0,15-8 0 2,17-7 0-2,12-5 0 0,11-4 0 2,8 3 0-2,3 2 0 0,3 9 0 2,-4 3 0-2,-1 9 0 2,-5 11 0-2,-8 9 0 0,-7 11 0 2,-11 4 0-2,-10 5 0 0,-10 8 0 2,-13 7 0-2,-13 8 0 0,-14 9 0 3,-13 5 0-4,-13 4 0 1,-13 4 0 2,-12 1 0-2,-14 4 0 0,-5-1 0 2,-3 0 0-2,-8-2 0 2,-11-5 0-2,-2 0 0 0,-3-5 0 2,-3-7 0-2,1-4 0 0,3-8 0 2,5-4 0-2,3-6 0 0,5-7 0 2,3-4 0-2,3-6 0 0,4-8 0 2,0-6 0-2,0-6 0 2,4-6 0-2,0-5 0 0,-3-3 0 2,-1-1 0-2,0-1 0 0,0 2 0 2,-5 1 0-2,-10 2 0 0,-7 2 0 2,-6 4 0-2,-7 4 0 0,-10 6 0 2,-7 7 0-2,-10 6 0 0,-8 5 0 2,-8 3 0-2,-3 7 0 2,-6 7 0-2,-2 7 0 0,-1 5 0 2,2 3 0-2,2 0 0 0,9 1 0 2,11-1 0-2,8-5 0 0,15-7 0 2,15-5 0-2,19-8 0 0,6-4 0 2,13-4 0-2,18-10 0 2,21-9 0-2,19-9 0 0,17-10 0 2,19-6 0-2,14-8 0 0,19-6 0 2,12-4 0-2</inkml:trace>
    </iact:actionData>
  </iact:action>
  <iact:action type="add" startTime="131437">
    <iact:property name="dataType"/>
    <iact:actionData xml:id="d49">
      <inkml:trace xmlns:inkml="http://www.w3.org/2003/InkML" xml:id="stk25" contextRef="#ctx0" brushRef="#br0">12721 1016 2707 0,'-3'-8'132'0,"0"3"-3"0,2 4 9 17,0 1 16-17,0 5 20 0,-3 7 0 0,-1 8-14 17,0 8-13-17,-2 8-49 0,0 6 8 16,-2 8 30-16,-2 8-18 0,0 3-21 0,-1 5-7 17,0 3-16-17,2-2-30 0,0 2 49 0,0 0 23 17,2-4-4-17,-1-1 10 0,0-7-3 16,4-3-18-16,1-9-30 0,-1-8 7 17,2-8-24-17,3-5-13 0,0-6 6 0,0-7-17 17,0-2 1-17,0-1-1 0,3-4 13 0,2-4 17 16,2 0-3-16,2 0 13 0,1 0 0 17,3-2 0-17,2-4 45 0,3 2 41 0,2-3 10 17,3 1-18-17,3-2-1 0,3-1-2 16,4 1 0-16,5 0 29 0,2-1-87 0,6-2-54 17,3 1-1-17,2 0 39 0,3-3 58 17,-1-1-6-17,2-1-17 0,0-1-32 0,-2-1-15 16,-4-3 2-16,2 0 18 0,-3-4-65 17,0 2-14-17,-3-3-81 0,0 0 35 0,-5 1 46 17,-2-2 2-17,-2 3 15 0,-3-1-1 16,-6-2 1-16,-4 1 15 0,-2-1-16 0,-3-3 14 17,-3 0 1-17,-1-2-31 0,0-3 0 0,-3-5 0 17,0-4 0-17,0-5 0 0,1-3 0 16,0-4 0-16,-1-1 0 0,1 0 0 17,-1 2 0-17,-2 4 0 0,0 4 0 0,-5 5 0 17,-4 5 0-17,0 6 0 0,0 2 0 0,-5 6 0 16,-7 3 0-16,-4-1 0 0,-5 3 0 17,-4 1 0-17,-5-3 0 0,-5 2 0 0,-4-2 0 17,-7 2 0-17,-4-1 0 0,-7 4 0 16,-4 3 0-16,-4 6 0 0,-8 4 0 0,-1 3 0 17,-5 7 0-17,-2 7 0 0,-3 8 0 17,-1 3 0-17,4 5 0 0,-2 0 0 0,6 2 0 16,5-7 0-16,6 1-50 0,9-4-427 17,9-5-668-17,9-4-506 0,11-7 204 0,15-1 369 17,9-5-280-17</inkml:trace>
    </iact:actionData>
  </iact:action>
  <iact:action type="add" startTime="132337">
    <iact:property name="dataType"/>
    <iact:actionData xml:id="d50">
      <inkml:trace xmlns:inkml="http://www.w3.org/2003/InkML" xml:id="stk26" contextRef="#ctx0" brushRef="#br0">15297 724 1780 0,'16'-17'94'0,"2"2"-26"0,-3 6 53 0,-1 2 25 0,-2 4 14 17,-3 3 29-17,1 0 40 0,-3 3 33 0,-4 7-3 17,-3 8-25-17,0 10-2 0,0 12 52 16,-2 13 39-16,-7 16-114 0,-7 13-100 0,-5 11 31 17,-6 11-52-17,-3 7-74 0,-3 4 34 0,0 0 5 17,-4-4-35-17,6-6 51 0,2-9 11 16,3-12 0-16,6-11 4 0,4-16-22 17,6-15 17-17,5-15-11 0,2-14 18 0,3-9-20 17,1-5-4-17,7-10 25 0,4-9-22 0,5-10-6 16,1-3-21-16,0-4 47 0,4 0-16 17,-1 1-63-17,0 3 55 0,1 2 9 0,0 3-66 17,-3 4 9-17,2 4-26 0,1 3-14 16,0 2 1-16,1 4 26 0,4-1 53 0,2-2 74 17,2 3 26-17,4 0 35 0,3-1-10 17,5 1-19-17,-1-3-6 0,4 3 2 0,1 3-30 16,4-2-45-16,-2 1-80 0,2 2-10 17,-1 3-36-17,0 0 46 0,-5 4 35 0,-3 0 29 17,-5 0-30-17,-3 1-19 0,-5 3-30 16,-5 0 16-16,-5-1 13 0,-5 0 32 0,1-1 45 17,-7-1-14-17,0-1 14 0,-3 0-46 0,0 0-29 17,0-3 14-17,-1-4 15 0,0-5-45 16,2-2 0-16,1-3 0 0,0-4 0 17,2-3 0-17,2-5 0 0,3-1 0 0,-1-2 0 17,2-3 0-17,0-4 0 0,2-4 0 0,1-7 0 16,1-6 0-16,2-7 0 0,-1-7 0 17,3-5 0-17,0-7 0 0,-1 0 0 0,1-1 0 17,0 3 0-17,-4 4 0 0,-7 7 0 16,-4 8 0-16,-6 11 0 0,-2 6 0 0,0 10 0 17,-6 6 0-17,-9 11 0 0,-8 5 0 17,-8 8 0-17,-4 4 0 0,-5 2 0 0,-5 8 0 16,-5 4 0-16,-3 8 0 0,-2 2 0 17,1 3 0-17,-5 2 0 0,0-2 0 0,-1 0 0 17,2-1 0-17,2-1 0 0,-1-5 0 0,2-4-234 16,6-3-353-16,4-4-186 0,6-3-211 17,5-3-208-17,6-3-43 0,4 0-178 0</inkml:trace>
    </iact:actionData>
  </iact:action>
  <iact:action type="add" startTime="133375">
    <iact:property name="dataType"/>
    <iact:actionData xml:id="d51">
      <inkml:trace xmlns:inkml="http://www.w3.org/2003/InkML" xml:id="stk27" contextRef="#ctx0" brushRef="#br0">12768 1184 2281 0,'14'-8'77'0,"-1"4"16"0,3 2 58 29,1 2 80-29,-3 1-18 0,-1 6-41 0,0 7-9 0,-4 10-68 0,-4 3-53 17,0 10-36-17,-5 3-6 0,0 3-5 0,0 3-18 16,-3-2-101-16,0-3-147 0,-4-3-95 17,2-6-68-17,1-7-129 0,4-4-115 0</inkml:trace>
    </iact:actionData>
  </iact:action>
  <iact:action type="add" startTime="133597">
    <iact:property name="dataType"/>
    <iact:actionData xml:id="d52">
      <inkml:trace xmlns:inkml="http://www.w3.org/2003/InkML" xml:id="stk28" contextRef="#ctx0" brushRef="#br0">12854 1242 2663 0,'2'-10'193'24,"5"-1"19"-24,5-1-12 0,4-1-43 0,1 1-18 0,6 0-51 16,4 1-30-16,0 4 7 0,3 3-6 17,2 3-4-17,-3 1 10 0,-3 3 0 0,2 5-18 17,-5 6 7-17,-6 5-3 0,-7 7-9 0,-6 2 3 16,-4 5 0-16,0 5-10 0,-12 2-11 17,-9 2 52-17,-9 3 4 0,-5-3-80 0,-3 0-3 17,-4 0-14-17,1-5 0 0,-1-5-8 16,1-5-72-16,5-11-112 0,4-6-83 0,6-7-172 17,8-3-225-17,7-9-262 0</inkml:trace>
    </iact:actionData>
  </iact:action>
  <iact:action type="add" startTime="133904">
    <iact:property name="dataType"/>
    <iact:actionData xml:id="d53">
      <inkml:trace xmlns:inkml="http://www.w3.org/2003/InkML" xml:id="stk29" contextRef="#ctx0" brushRef="#br0">13420 1042 4227 0,'0'0'425'0,"0"3"-91"0,0 9-26 17,-2 5-106-17,-2 11-27 0,-2 5-48 0,-2 7-68 16,-1 4-42-16,2 2-17 0,-4 2-14 17,4-3-2-17,3-2-54 0,-1-2-192 0,5-7-316 17,0-3-306-17,0-5-155 0,0-3-277 16</inkml:trace>
    </iact:actionData>
  </iact:action>
  <iact:action type="add" startTime="134483">
    <iact:property name="dataType"/>
    <iact:actionData xml:id="d54">
      <inkml:trace xmlns:inkml="http://www.w3.org/2003/InkML" xml:id="stk30" contextRef="#ctx0" brushRef="#br0">15643 915 2842 0,'-9'16'184'0,"-1"6"-23"21,4 6-15-21,-1 3-38 0,0 6-52 0,3 1-31 17,-1 1-12-17,5 0-5 0,0-2-8 0,0-1-19 16,0-2-103-16,0-5-160 0,5-3-132 17,4-5-117-17,-1-5-196 0,0-3-120 0</inkml:trace>
    </iact:actionData>
  </iact:action>
  <iact:action type="add" startTime="134705">
    <iact:property name="dataType"/>
    <iact:actionData xml:id="d55">
      <inkml:trace xmlns:inkml="http://www.w3.org/2003/InkML" xml:id="stk31" contextRef="#ctx0" brushRef="#br0">15700 828 1861 0,'14'-7'210'16,"3"2"21"-16,0 1-21 0,6 1-67 16,2 3-36-16,2 0-4 0,-2 0-12 0,-2 4-32 17,0 5 17-17,-1 5 77 0,-6 4 32 17,-5 5-83-17,-4 5-26 0,-5 5 29 0,-2 4-56 16,-3 3-38-16,-7 6-11 0,-8 1 0 17,-7 3-7-17,-2-1-1 0,-4-2-3 0,0-3 11 17,-2-1 4-17,0-6-13 0,2-5-34 0,-1-8-104 16,6-9-104-16,3-8-94 0,5-4-81 17,5-3-143-17,8-7-272 0</inkml:trace>
    </iact:actionData>
  </iact:action>
  <iact:action type="add" startTime="135001">
    <iact:property name="dataType"/>
    <iact:actionData xml:id="d56">
      <inkml:trace xmlns:inkml="http://www.w3.org/2003/InkML" xml:id="stk32" contextRef="#ctx0" brushRef="#br0">15962 953 1976 0,'8'-7'258'20,"1"0"-66"-20,2-1 18 0,4-1-12 0,-2 2-32 16,1-4-17-16,2 3-12 0,0-1-37 17,0 1-2-17,0 4-5 0,-1 0 4 0,1 3 9 17,-1 1-46-17,1 0-36 0,0 2 74 0,0 2-13 16,-2 3-74-16,2 2 33 0,-3 4 50 17,-3-1 11-17,-2 5-47 0,-3 2-13 0,-5 5 74 17,0 2-29-17,0 4-38 0,-9 3 39 16,-3 3-43-16,-4 0 1 0,-6 1 33 0,-1 2 30 17,-1-3 91-17,0-2 65 0,0-5-27 17,0-4 26-17,4-3 61 0,3-5-112 0,3-8-79 16,5-4-57-16,4-4-68 0,5-1 25 17,0-6 0-17,4-4-13 0,5-4 3 0,6-1 7 17,3-1 54-17,5 1 6 0,5-1-65 17,-1 4 4-17,1-1-9 0,3 5-23 0,-1 0 5 16,2 3-12-16,0 1-69 0,-2 0-327 0,1 1-491 17,-1 3-328-17,-3 0-25 0,1 0-116 16</inkml:trace>
    </iact:actionData>
  </iact:action>
  <iact:action type="add" startTime="135657">
    <iact:property name="dataType"/>
    <iact:actionData xml:id="d57">
      <inkml:trace xmlns:inkml="http://www.w3.org/2003/InkML" xml:id="stk33" contextRef="#ctx0" brushRef="#br0">12328 2585 3919 0,'0'0'310'0,"0"5"126"14,0 7 46-14,4 7-61 0,4 6-85 16,-1 10-17-16,-2 7-3 0,-1 8-67 17,-2 10-69-17,-2 8-29 0,0 5-51 0,0 5-15 17,-2 6-14-17,-2 2-40 0,-5 4-13 16,-1-5-9-16,2 2-9 0,3-9 2 0,1-7 9 17,4-8 31-17,0-7-1 0,1-11-1 0,8-13 10 17,6-12-50-17,6-12-25 0,6-4-31 16,7-4 51-16,5-9 8 0,4-4-3 17,7-9 29-17,2-3 39 0,7-3 23 0,9-2-83 17,4-3-8-17,4 2-40 0,5 0 40 0,5 1 36 16,2 1 210-16,4 0-77 0,3 2-152 17,3 3-17-17,0 0 0 0,2 4 31 0,2 0-31 17,2 5 0-17,1 0 0 0,0 5 0 16,-1 5 0-16,2 3 0 0,-3 2 0 0,2 0 0 17,2 2 0-17,-4 2 0 0,3 4 0 0,-2 0 0 17,0 2 0-17,1-2 0 0,0-1 0 16,-7 2 0-16,2-1 0 0,-4 0 0 17,-3-1 0-17,-2 3 0 0,-5-3 0 0,-4 1 0 17,-3 0 0-17,-2 0 0 0,-3 0 0 0,-5 0 0 16,-2-4 0-16,1 0 0 0,-5-4 0 17,1 0 0-17,-3-1 0 0,0-6 0 0,0-2 0 17,-2-3 0-17,-3-4 0 0,-2-5 0 16,-3-1 0-16,-2-2 0 0,0-6 0 0,1-2 0 17,0-3 0-17,1-4 0 0,-2-5 0 17,4-1 0-17,-3-7 0 0,2-4 0 0,-3-1 0 16,-4-4 0-16,1-1 0 0,-6 1 0 17,-1-1 0-17,-4 3 0 0,-3 2 0 0,-4 6 0 17,-7 3 0-17,-3 6 0 0,-7 5 0 16,-5 4 0-16,-4 5 0 0,-2 2 0 0,0 5 0 17,-1 2 0-17,-6 3 0 0,-2 0 0 0,-1 3 0 17,0-1 0-17,0 1 0 0,0 3 0 16,-2 1 0-16,1 1 0 0,-2-1 0 17,0 1 0-17,-1 3 0 0,0 0 0 0,-5-2 0 17,1 1 0-17,-4 0 0 0,-1-1 0 0,-3 1 0 16,-3-2 0-16,-3 2 0 0,-6 0 0 17,-3 1 0-17,-9 1 0 0,-5 1 0 0,-1 3 0 17,-8 0 0-17,-9 0 0 0,-3 3 0 16,-6 1 0-16,-5 2 0 0,-5 2 0 0,-3 1 0 17,-4-1 0-17,-7 2 0 0,2-2 0 17,-2 1 0-17,0-1 0 0,2-2 0 0,-1-2 0 16,1-2 0-16,3-2 0 0,2 0 0 17,-1-2 0-17,4-2 0 0,-3-1 0 0,-1 2 0 17,-1-1 0-17,-1 0 0 0,1 0 0 0,-5-1 0 16,0 3 0-16,-3-2 0 0,0 0 0 17,2 1 0-17,0 0 0 0,-1 0 0 0,-1 0 0 17,1-1 0-17,2-1 0 0,2 2 0 16,2-1 0-16,2 2 0 0,1-1 0 0,2 0 0 17,5 1 0-17,4 1 0 0,1 1 0 17,5 0 0-17,3 0 0 0,2 0 0 0,5 0 0 18,4 0 0-18,4 0 0 0,5 0 0 0,4 0 0 15,7 0 0-15,6-2 0 0,7 0 0 17,7 1 0-17,6 0 0 0,7 0 0 17,9 1-531-17,3 0-658 0,3 0-148 0,3 4 81 16,8 0 129-16,8 2-151 0</inkml:trace>
    </iact:actionData>
  </iact:action>
  <iact:action type="add" startTime="136769">
    <iact:property name="dataType"/>
    <iact:actionData xml:id="d58">
      <inkml:trace xmlns:inkml="http://www.w3.org/2003/InkML" xml:id="stk34" contextRef="#ctx0" brushRef="#br0">13142 2393 3085 0,'-4'8'272'0,"-4"8"-54"18,1 12-43-18,1 9-20 0,-1 12-40 0,-2 9-48 17,1 8-43-17,0 8-17 0,1 5-8 17,1 2-65-17,2 2-207 0,3-4-229 0,1 0-211 16,0-9-180-16,0-8 100 0</inkml:trace>
    </iact:actionData>
  </iact:action>
  <iact:action type="add" startTime="136999">
    <iact:property name="dataType"/>
    <iact:actionData xml:id="d59">
      <inkml:trace xmlns:inkml="http://www.w3.org/2003/InkML" xml:id="stk35" contextRef="#ctx0" brushRef="#br0">14106 2290 3793 0,'-9'33'146'22,"-5"7"162"-22,1 13 188 0,-5 7-99 0,1 8-196 16,-4 6-90-16,2 5-71 0,-1 6-9 0,2-1-10 17,3 2-21-17,4-6-54 0,7-3-222 0,3-4-254 17,1-6-109-17,0-9 67 0,7-10 37 16,5-8-102-16,5-8-271 0</inkml:trace>
    </iact:actionData>
  </iact:action>
  <iact:action type="add" startTime="137249">
    <iact:property name="dataType"/>
    <iact:actionData xml:id="d60">
      <inkml:trace xmlns:inkml="http://www.w3.org/2003/InkML" xml:id="stk36" contextRef="#ctx0" brushRef="#br0">15528 2318 3218 0,'19'5'84'0,"-5"9"84"22,-5 11 37-22,-7 7 9 0,-2 7 119 0,0 6 82 16,-10 11-118-16,-6 6-163 0,-7 9-91 0,0 4-6 17,-3 3-7-17,4 3-1 0,-1 0-29 0,3-4-255 17,9 0-391-17,4-6-64 0,5-5-20 16,2-9-57-16,1-10-102 0</inkml:trace>
    </iact:actionData>
  </iact:action>
  <iact:action type="add" startTime="137487">
    <iact:property name="dataType"/>
    <iact:actionData xml:id="d61">
      <inkml:trace xmlns:inkml="http://www.w3.org/2003/InkML" xml:id="stk37" contextRef="#ctx0" brushRef="#br0">16236 2268 4148 0,'-13'25'0'0,"0"13"22"0,-4 8-9 17,-1 10 29-17,1 6 30 0,-5 7-55 0,-1 8-17 17,0 5 0-17,2 0-130 0,3 0-251 16,3-4-134-16,5-4-96 0,5-8-154 0,4-7-94 17</inkml:trace>
    </iact:actionData>
  </iact:action>
  <iact:action type="add" startTime="137687">
    <iact:property name="dataType"/>
    <iact:actionData xml:id="d62">
      <inkml:trace xmlns:inkml="http://www.w3.org/2003/InkML" xml:id="stk38" contextRef="#ctx0" brushRef="#br0">16686 2406 4065 0,'-8'38'291'0,"-7"12"78"0,2 11-66 17,-6 12 7-17,1 7-91 0,-2 9-97 17,1 4-122-17,4 1-182 0,6 1-427 0,5-5-323 16,4-3-162-16,0-12-117 0</inkml:trace>
    </iact:actionData>
  </iact:action>
  <iact:action type="add" startTime="138327">
    <iact:property name="dataType"/>
    <iact:actionData xml:id="d63">
      <inkml:trace xmlns:inkml="http://www.w3.org/2003/InkML" xml:id="stk39" contextRef="#ctx0" brushRef="#br0">12757 2913 791 0,'2'0'305'0,"-1"0"127"27,-1 0-24-27,3 0-115 0,-2-2-77 0,1-2-22 0,0-3 7 17,0-1-21-17,1-4-46 0,0-4-17 0,2 0-8 16,-1-7 15-16,0-1 19 0,1-5-13 17,1-1-16-17,0-4 17 0,0 2 53 0,1-2 48 17,-2-1-5-17,1-1-22 0,-1 1-39 16,-1 1-56-16,0-1-22 0,-3 3-18 0,-1-2-39 17,0 6-14-17,0 1 17 0,0 4-27 0,0 2-7 17,0 4-10-17,0 4 7 0,-2 0-21 16,1 5-108-16,-1 0-206 0,2 4-197 17,0 0-37-17,0 2-41 0,0 2-149 0,0 0-269 17</inkml:trace>
    </iact:actionData>
  </iact:action>
  <iact:action type="add" startTime="138719">
    <iact:property name="dataType"/>
    <iact:actionData xml:id="d64">
      <inkml:trace xmlns:inkml="http://www.w3.org/2003/InkML" xml:id="stk40" contextRef="#ctx0" brushRef="#br0">12680 2396 2354 0,'0'-7'251'18,"0"-1"8"-18,3-2-20 0,2-3-28 0,2-1-27 17,3-3-12-17,-1-1-8 0,5-4-2 17,0-2-26-17,1 0-30 0,2-3-2 0,-1-2-17 16,3 1-11-16,0-1 9 0,-2 1 3 17,0 3-35-17,1 1-8 0,-2 2-9 0,-4 5-8 17,3 3 41-17,-7 5 55 0,1 5 10 16,-4 3-22-16,1 1 9 0,-4 3-4 0,-2 4-13 17,0 5 14-17,0 4 2 0,0 4-17 0,0 3-11 17,0 6-44-17,0 1-48 0,0 2 0 16,0-1-2-16,0 1 0 0,0-1 0 17,0-2 2-17,5-5-50 0,2-2-164 0,2-5-250 17,0-4-268-17,0-4-136 0,2-3-35 0,1-5-275 16</inkml:trace>
    </iact:actionData>
  </iact:action>
  <iact:action type="add" startTime="139233">
    <iact:property name="dataType"/>
    <iact:actionData xml:id="d65">
      <inkml:trace xmlns:inkml="http://www.w3.org/2003/InkML" xml:id="stk41" contextRef="#ctx0" brushRef="#br0">12850 2846 2040 0,'3'-3'213'0,"1"-4"-5"21,1-2 46-21,1-2 17 0,3-4-23 0,-1-1-18 17,6-3 0-17,-1-1 21 0,5-2 0 0,5-2-46 16,0-1 3-16,4 1-18 0,5 0-40 17,3-5 12-17,5 1 38 0,4-2 3 0,5-2-49 17,5-4-10-17,8-1-2 0,7-4 3 16,7-3 105-16,7-1 71 0,4 0 4 0,6 2 18 17,3 2 0-17,4 4-50 0,-1 2-124 0,-4 7-121 17,0 2-48-17,-5 4 0 0,-1 5 0 17,-7 2 0-17,0 4 0 0,-9 3 0 0,-4 2 0 16,-4 2 0-16,-3 1 0 0,-7 3 0 17,-4 0 0-17,-3 0 0 0,-6 0 0 0,-5 0 0 16,-4 4 0-16,-7 0 0 0,-2 0 0 17,-6 2 0-17,-3 0 0 0,-5 1 0 0,-2-1 0 17,-2 0 0-17,-1-1 0 0,0 0 0 16,-3-2 0-16,0-1 0 0,-1-2 0 0,1 0-96 17,-1 0-208-17,0 0-229 0,2-1-230 0,-2-1-198 17,0-2-82-17,0 0 56 0,-1-1-12 16,0 1-288-16</inkml:trace>
    </iact:actionData>
  </iact:action>
  <iact:action type="add" startTime="139736">
    <iact:property name="dataType"/>
    <iact:actionData xml:id="d66">
      <inkml:trace xmlns:inkml="http://www.w3.org/2003/InkML" xml:id="stk42" contextRef="#ctx0" brushRef="#br0">14989 1873 3328 0,'13'-7'298'1,"3"-1"-15"16,1 2 31-17,6 0 73 0,1 2-44 0,3-1-131 17,4 1-26-17,4 0-25 0,4 1-128 16,4-1-11-16,2 1-22 0,0-2 17 17,-1 3 34-17,-4 0 8 0,-1 2 21 0,-7 0 35 17,-4 0 33-17,-5 0 32 0,-5 3 51 0,-9 1 53 16,-3 2-19-16,-4 0-55 0,-2 2-60 17,0 4-46-17,-3 1-10 0,-9 1-25 0,-2 4-38 17,-6 3-13-17,-3 0-1 0,-3 4-17 16,-2-1-30-16,1 1-267 0,-1-3-318 0,5 0-209 17,0-1-294-17,6-5-77 0,7-5-9 0</inkml:trace>
    </iact:actionData>
  </iact:action>
  <iact:action type="add" startTime="140328">
    <iact:property name="dataType"/>
    <iact:actionData xml:id="d67">
      <inkml:trace xmlns:inkml="http://www.w3.org/2003/InkML" xml:id="stk43" contextRef="#ctx0" brushRef="#br0">13561 2718 4444 0,'-7'-17'462'1,"-1"-1"-6"24,0-2-71-25,-2-4-72 0,1 0-70 0,0-3-24 0,-2-2-34 17,-2 0-81-17,2-2-58 0,-2 0-35 16,1 0-11-16,-1-1-8 0,1 1-13 0,1 1-5 17,-1 2-26-17,2-2-140 0,0 2-254 0,0 3-238 17,1 1-198-17,2 0-35 0,1 4 56 16,4 2-132-16</inkml:trace>
    </iact:actionData>
  </iact:action>
  <iact:action type="add" startTime="140641">
    <iact:property name="dataType"/>
    <iact:actionData xml:id="d68">
      <inkml:trace xmlns:inkml="http://www.w3.org/2003/InkML" xml:id="stk44" contextRef="#ctx0" brushRef="#br0">13038 2341 3400 0,'-1'-20'287'0,"0"-1"39"13,0 1-15-13,1-2-30 0,0 1-42 17,0 0-53-17,0 2-50 0,0-1-19 16,0 1-15-16,0 0-23 0,0-1-11 0,0-1 3 17,4 2 2-17,3-3 2 0,0-2-14 17,2 1-8-17,1-2-10 0,3 1 9 0,-1 1 14 16,2 3-6-16,-2 2-1 0,1 1-13 17,-3 6-26-17,0 6 15 0,2 4 29 0,-4 1 12 17,1 3 16-17,0 6-14 0,3 7-19 16,-1 5-13-16,2 3-15 0,-2 5-19 0,3 0-10 17,0 3 9-17,0 0 2 0,-1-1-6 0,1-3-2 17,1-2-5-17,-1-5-2 0,1-3-19 16,-3-1-113-16,1-7-243 0,-1-2-287 17,-2-4-247-17,-2-3-81 0,2-1-22 0,-1-2-325 17</inkml:trace>
    </iact:actionData>
  </iact:action>
  <iact:action type="add" startTime="141173">
    <iact:property name="dataType"/>
    <iact:actionData xml:id="d69">
      <inkml:trace xmlns:inkml="http://www.w3.org/2003/InkML" xml:id="stk45" contextRef="#ctx0" brushRef="#br0">13589 2724 2607 0,'-2'-10'223'14,"2"-2"18"-14,0 0-24 0,1-5-53 17,6-1 32-17,6-3 41 0,4-3 25 17,5-4 145-17,4 0-46 0,2-4-114 0,5-1 32 16,3-5-5-16,5-2 0 0,7-3 13 17,4-2 54-17,2-1 3 0,8-4-177 0,5 1-14 17,5 1 130-17,1 3-22 0,5-1-95 16,-1 5-44-16,-1 5-44 0,-2 2-78 0,-6 4 0 17,0 4 0-17,-8 7 0 0,-7 0 0 0,-6 6 0 17,-7 0 0-17,-4 4 0 0,-8 2 0 16,-4 0 0-16,-5 2 0 0,-5 1 0 17,0 2 0-17,-4 1 0 0,-1-1 0 0,-1 2 0 17,-1 0 0-17,-2 0 0 0,1 0-173 0,-1 0-459 16,-2 0-376-16,2 0-167 0,0 0-41 17,0 2 66-17,0 0-177 0</inkml:trace>
    </iact:actionData>
  </iact:action>
  <iact:action type="add" startTime="141625">
    <iact:property name="dataType"/>
    <iact:actionData xml:id="d70">
      <inkml:trace xmlns:inkml="http://www.w3.org/2003/InkML" xml:id="stk46" contextRef="#ctx0" brushRef="#br0">14845 1743 3316 0,'0'-9'342'0,"2"-2"-48"29,3 1 27-29,4-1-8 0,4-2 15 0,1 1-20 0,4 1-129 0,5-2-16 17,-1 2 57-17,6 3-13 0,-1-1-20 16,3 3-43-16,-1 2-42 0,-2 4-16 0,0 0-44 17,-2 0 55-17,-3 1 30 0,0 3-77 0,-3 0-12 17,-3 4 6-17,-2-1 0 0,-5 0 62 16,-4 2 20-16,-4 5-50 0,-1 1 8 17,0 3-27-17,-5 2-3 0,-5 5 15 0,-6 1-19 17,-1 3-31-17,-6 1-19 0,-1 2-12 0,0-3-4 16,2 0-15-16,-1-4-106 0,2-1-248 17,4-4-323-17,3-5-277 0,5-1-121 0,4-8-24 17,5-2-238-17</inkml:trace>
    </iact:actionData>
  </iact:action>
  <iact:action type="add" startTime="143863">
    <iact:property name="dataType"/>
    <iact:actionData xml:id="d71">
      <inkml:trace xmlns:inkml="http://www.w3.org/2003/InkML" xml:id="stk47" contextRef="#ctx0" brushRef="#br0">13190 470 1825 0,'-22'2'206'0,"-14"19"-42"0,-9 18-80 24,-10 17-29-24,-7 15 6 0,-6 16-5 0,-4 10-1 0,-2 10 2 17,1 4 0-17,5-2-28 0,6-6-29 0,11-7-18 17,13-11 18-17,15-17-17 0,14-19 7 16,8-20 4-16,10-21 6 0,18-7 15 0,19-21 17 17,18-21-6-17,18-22-26 0,11-21-51 17,9-17-18-17,7-10 50 0,0-8 5 0,1 1 14 16,-8 4-2-16,-9 12-45 0,-14 15-6 17,-20 23 53-17,-22 24 41 0,-21 26 23 0,-11 10-40 17,-8 17-13-17,-23 25-3 0,-19 24 19 16,-20 20 14-16,-13 18 26 0,-13 13-25 0,-7 8-37 17,-6 4-5-17,1 0 19 0,2-2 76 0,3-9 93 17,9-13-30-17,13-14-33 0,16-21-30 16,19-21-64-16,19-23-31 0,16-16-1 17,7-16-6-17,22-22 7 0,22-22 33 0,22-18-9 17,19-19-24-17,15-17-61 0,14-12-5 0,8-4 46 16,5 1-26-16,2 4-38 0,-5 10 28 17,-8 10 56-17,-12 17 0 0,-19 25 10 0,-22 21 10 17,-24 24-20-17,-26 9 20 0,-9 18 5 16,-15 21 53-16,-26 20 2 0,-20 23-63 0,-20 17-1 17,-15 14 34-17,-16 11 33 0,-6 10-28 17,-6 3-12-17,1 1 53 0,3-6 33 0,10-10-16 16,7-10-54-16,15-15-44 0,22-19-15 17,23-20 1-17,24-24-1 0,9-21 8 0,14-8 17 17,26-18-5-17,27-21-20 0,23-19-42 16,20-19 8-16,15-14-7 0,9-6 40 0,6-5-126 17,-2 6 12-17,-4 7 81 0,-13 8 26 0,-12 14 1 17,-18 16-3-17,-17 15-5 0,-24 16 7 16,-21 13 1-16,-16 6-9 0,-7 15-6 17,-15 16-8-17,-19 18 30 0,-17 13 1 0,-15 15 38 17,-9 9-37-17,-8 6-1 0,1 1-10 0,-1-1 9 16,5-7 4-16,11-7-4 0,12-13-33 17,18-17-3-17,19-17 28 0,9-15 5 0,7-13-54 17,18-6-115-17,18-15-79 0,16-12-3 16,13-14 52-16,10-10 90 0,5-7 73 0,-1-3 24 17,0-2 15-17,-8 3 10 0,-8 4-6 0,-16 5-4 17,-14 8-2-17,-19 13 2 0,-8 11 28 16,-8 14 38-16,-17 5 34 0,-19 8 35 17,-15 13 40-17,-15 10 7 0,-7 12-56 0,-9 8-7 17,-4 3-5-17,0 3-22 0,2-1-4 0,8-5 30 16,11-8 2-16,14-13-120 0,17-11 0 17,19-12-86-17,11-7 38 0,7-13 34 0,17-16-28 17,21-19 16-17,11-13 26 0,12-11 0 16,7-10-11-16,3-7-70 0,-3-4-2 0,-7 0 51 17,-12 3 5-17,-11 7 8 0,-21 7 19 17,-10 9 30-17,-7 15 18 0,-22 15-30 0,-19 17 38 16,-21 14 60-16,-17 8 82 0,-17 12 40 17,-9 12-72-17,-5 16-57 0,-3 7-10 0,-2 7 12 17,5 2 57-17,5-5-29 0,16-5-78 16,18-9 6-16,21-12-55 0,25-13-49 0,16-9 3 17,9-9-20-17,25-15 5 0,26-16-55 0,23-18-78 17,23-13-59-17,16-11 21 0,8-9 77 16,5-2 64-16,2-2-8 0,-4 4 4 17,-8 9 45-17,-13 9 21 0,-18 13 4 0,-21 14 2 17,-18 18 11-17,-26 17 10 0,-13 5 9 0,-10 12 24 16,-20 17 17-16,-19 15-37 0,-12 12-23 17,-14 11-146-17,-3 8-282 0,0 4-184 0,3 4-159 17,7 1-310-17</inkml:trace>
    </iact:actionData>
  </iact:action>
  <iact:action type="add" startTime="149582">
    <iact:property name="dataType"/>
    <iact:actionData xml:id="d72">
      <inkml:trace xmlns:inkml="http://www.w3.org/2003/InkML" xml:id="stk48" contextRef="#ctx0" brushRef="#br0">15736 452 2215 0,'-28'-18'26'22,"0"0"-13"-22,3-2-13 0,2 0-10 0,-3 2-20 0,-2 2 14 16,-1 4 16-16,-2 5 42 1,-9 4-7 15,-5 3-27-16,-4 6 11 0,-9 8 47 17,-6 9 101-17,-8 11 134 0,-9 15 213 0,-5 8-23 16,0 12-34-15,0 8 165-1,-1 11 12 0,7 9-91 16,4 7-77-16,7 8-57 0,16 3-157 17,12 8-98-17,12 3-15 0,13 5-73 0,11 0-64 17,4-5-2-17,10-2 21 0,19-8 120 16,12-11 28-16,20-15-126 0,13-14 20 0,17-17-4 17,12-17-45-17,14-16-14 0,13-17-1 16,10-6 1-15,6-9 43-1,7-10 11 0,3-13-54 16,0-8 0-16,2-5 0 0,1-7 0 17,-4-6 0-17,-1-3 0 0,-3-6 0 0,-1-5 0 16,-4-7 0-16,-4-8 0 0,-4-7 0 17,-9-6 0-17,-5-5 0 0,-7-7 0 0,-9-2 0 17,-14-4 0-17,-12 1 0 0,-12-1 0 0,-16 1 0 17,-17-1-26-17,-18 6-106 0,-12 1-70 16,-6 5-25-16,-18 7 19 0,-20 6 55 17,-21 8-114-17,-18 9 83 0,-18 13 184 0,-22 15-17 17</inkml:trace>
    </iact:actionData>
  </iact:action>
  <iact:action type="add" startTime="149987">
    <iact:property name="dataType"/>
    <iact:actionData xml:id="d73">
      <inkml:trace xmlns:inkml="http://www.w3.org/2003/InkML" xml:id="stk49" contextRef="#ctx0" brushRef="#br0">14816 758 8071 0,'-92'69'93'0,"3"6"-66"17,2 7-27-17,9 4 0 0,11 4 0 0,17-4 0 16,11 3 0-16,12 4 0 0,17-1 0 17,8-2 0-17,3-3 0 0,17-5 0 0,17-3 0 17,16-5 0-17,17-6 0 0,15-7 0 0,11-7 0 17,10-9 0-17,12-6 0 0,10-11 0 16,5-8 0-16,6-12 0 0,5-6 0 17,3-8 0-17,5-11 0 0,0-12 0 0,0-16 0 17,1-13 0-17,-1-12 0 0,-4-13 0 0,-3-9 0 16,-7-12 0-16,-3-7 0 0,-10-7 0 17,-12-1 0-17,-13-1 0 0,-12 1 0 0,-15 3 0 17,-20 2 0-17,-19 4 0 0,-20 7 0 16,-9 5 0-16,-12 6 0 0,-22 5 0 1,-18 7 0 15,-20 8 0-16,-17 8 0 0,-19 12 0 17,-9 11 0-17,-12 11 0 0,-7 8 0 0,-7 11 0 16,-3 7 0-16,-2 4 0 0,2 6 0 17,2 8 0-17,7 9 0 0,1 6 0 0,6 9 0 16,4 11 0-15,6 10 0-1,1 12 0 16,5 14 0-16,5 12 0 0,3 14 0 0,6 15 0 17,8 11 0-17,12 9 0 0,9 8 0 0,16 0 0 16,18 1 0-15,17-5 0-1,12-12 0 16,10-12 0-16,23-15 0 0,25-19 0 17,23-24 0-17,26-28-129 0,24-20-632 0,20-15-702 17,21-13-118-17,20-19-10 0</inkml:trace>
    </iact:actionData>
  </iact:action>
  <iact:action type="remove" startTime="152744">
    <iact:property name="style" value="instant"/>
    <iact:actionData xml:id="d74" ref="#d50"/>
  </iact:action>
  <iact:action type="remove" startTime="152758">
    <iact:property name="style" value="instant"/>
    <iact:actionData xml:id="d75" ref="#d56"/>
  </iact:action>
  <iact:action type="remove" startTime="152772">
    <iact:property name="style" value="instant"/>
    <iact:actionData xml:id="d76" ref="#d55"/>
  </iact:action>
  <iact:action type="remove" startTime="152786">
    <iact:property name="style" value="instant"/>
    <iact:actionData xml:id="d77" ref="#d54"/>
  </iact:action>
  <iact:action type="remove" startTime="152838">
    <iact:property name="style" value="instant"/>
    <iact:actionData xml:id="d78" ref="#d70"/>
  </iact:action>
  <iact:action type="remove" startTime="152846">
    <iact:property name="style" value="instant"/>
    <iact:actionData xml:id="d79" ref="#d69"/>
  </iact:action>
  <iact:action type="remove" startTime="152862">
    <iact:property name="style" value="instant"/>
    <iact:actionData xml:id="d80" ref="#d66"/>
  </iact:action>
  <iact:action type="remove" startTime="153022">
    <iact:property name="style" value="instant"/>
    <iact:actionData xml:id="d81" ref="#d73"/>
  </iact:action>
  <iact:action type="remove" startTime="153022">
    <iact:property name="style" value="instant"/>
    <iact:actionData xml:id="d82" ref="#d72"/>
  </iact:action>
  <iact:action type="remove" startTime="153030">
    <iact:property name="style" value="instant"/>
    <iact:actionData xml:id="d83" ref="#d71"/>
  </iact:action>
  <iact:action type="remove" startTime="153040">
    <iact:property name="style" value="instant"/>
    <iact:actionData xml:id="d84" ref="#d49"/>
  </iact:action>
  <iact:action type="remove" startTime="153046">
    <iact:property name="style" value="instant"/>
    <iact:actionData xml:id="d85" ref="#d53"/>
  </iact:action>
  <iact:action type="remove" startTime="153052">
    <iact:property name="style" value="instant"/>
    <iact:actionData xml:id="d86" ref="#d52"/>
  </iact:action>
  <iact:action type="remove" startTime="153058">
    <iact:property name="style" value="instant"/>
    <iact:actionData xml:id="d87" ref="#d51"/>
  </iact:action>
  <iact:action type="remove" startTime="153398">
    <iact:property name="style" value="instant"/>
    <iact:actionData xml:id="d88" ref="#d57"/>
  </iact:action>
  <iact:action type="remove" startTime="153468">
    <iact:property name="style" value="instant"/>
    <iact:actionData xml:id="d89" ref="#d63"/>
  </iact:action>
  <iact:action type="remove" startTime="153478">
    <iact:property name="style" value="instant"/>
    <iact:actionData xml:id="d90" ref="#d58"/>
  </iact:action>
  <iact:action type="remove" startTime="153487">
    <iact:property name="style" value="instant"/>
    <iact:actionData xml:id="d91" ref="#d65"/>
  </iact:action>
  <iact:action type="remove" startTime="153488">
    <iact:property name="style" value="instant"/>
    <iact:actionData xml:id="d92" ref="#d67"/>
  </iact:action>
  <iact:action type="remove" startTime="153596">
    <iact:property name="style" value="instant"/>
    <iact:actionData xml:id="d93" ref="#d68"/>
  </iact:action>
  <iact:action type="remove" startTime="153840">
    <iact:property name="style" value="instant"/>
    <iact:actionData xml:id="d94" ref="#d64"/>
  </iact:action>
  <iact:action type="remove" startTime="154162">
    <iact:property name="style" value="instant"/>
    <iact:actionData xml:id="d95" ref="#d60"/>
  </iact:action>
  <iact:action type="remove" startTime="154176">
    <iact:property name="style" value="instant"/>
    <iact:actionData xml:id="d96" ref="#d61"/>
  </iact:action>
  <iact:action type="remove" startTime="154188">
    <iact:property name="style" value="instant"/>
    <iact:actionData xml:id="d97" ref="#d62"/>
  </iact:action>
  <iact:action type="remove" startTime="154326">
    <iact:property name="style" value="instant"/>
    <iact:actionData xml:id="d98" ref="#d59"/>
  </iact:action>
  <iact:action type="add" startTime="152712">
    <iact:property name="dataType" value="strokeEraser"/>
    <iact:actionData xml:id="d99">
      <inkml:trace xmlns:inkml="http://www.w3.org/2003/InkML" xml:id="stk50" contextRef="#ctx0" brushRef="#br1">16688 947 8191 0,'-4'23'0'4,"-1"-7"0"0,-4-7 0 0,-7-5 0 2,-12-2 0-2,-9-1 0 0,-12-1 0 5,-13 4 0-7,-14 0 0 1,-14 5 0 5,-16 4 0-5,-6 6 0 3,-6 5 0-1,-6 8 0 2,-7 5 0-6,0 3 0 5,1 4 0-2,5 3 0 0,5 3 0 0,10-1 0 0,10-1 0 2,14 2 0-2,19-2 0 0,23-3 0 2,18 1 0-2,18-3 0 2,7-1 0 0,15-7 0 6,23-11 0-12,21-10 0 0,24-10 0 5,15-3 0 2,15-10 0-2,12-14 0-3,11-11 0 3,13-12 0-1,6-7 0 0,5-6 0 2,0-4 0-2,-6-1 0 0,-7 0 0 2,-8-1 0-2,-11 1 0 2,-17 3 0-2,-14 3 0 0,-23 8 0 2,-19 3 0-2,-21 7 0 0,-19 4 0 2,-9 6 0-2,-12 3 0 0,-22 10 0 2,-21 4 0-2,-23 5 0 0,-24 6 0 2,-21 2 0-2,-19 4 0 2,-17 8 0-2,-16 6 0 0,-16 4 0 2,-20 3 0-2,-9 6 0 0,-12 4 0 2,-13 6 0-2,-8 4 0 0,-11 11 0 4,-9 5 0-4,0 9 0 0,-2 6 0 6,6 3 0-10,5 3 0 5,16-4 0 1,14-4 0 1,19-8 0-7,21-8 0 9,21-9 0-9,21-11 0 5,23-10 0-1,25-9 0 0,22-5 0 2,27-8 0-2,21-4 0 0,19-2 0 2,10-4 0-2,22-7 0 0,22-6 0 2,22-7 0-2,18-3 0 2,21-8 0-2,20-5 0 0,18-3 0 2,19-6 0-2,16-2 0 0,19-6 0 2,17 0 0-2,14-4 0 0,13 3 0 2,9 0 0-2,9 2 0 0,4 2 0 2,3 7 0-2,-2 2 0 0,0 6 0 2,-9 3 0-2,-6 4 0 2,-5 0 0-2,-11 4 0 0,-11-1 0 2,-13 1 0-2,-12-4 0 0,-14 0 0 2,-14-3 0-2,-15-1 0 0,-21 1 0 2,-18 2 0-2,-29 3 0 0,-23 3 0 2,-25 6 0-2,-28 3 0 2,-7 6 0-2,-25 5 0 0,-28 5 0 2,-27 2 0-2,-27 3 0 0,-32 2 0 2,-23 5 0-2,-21 4 0 0,-21 6 0 2,-22 3 0-2,-18 7 0 0,-12 6 0 2,-16 7 0-2,-4 8 0 0,-7 11 0 2,-5 12 0-2,-5 9 0 2,0 12 0-2,4 5 0 0,7 9 0 2,8 1 0-2,12 4 0 0,14-4 0 2,19-3 0-2,23-8 0 0,21-4 0 2,23-5 0 0,24-9 0-1,32-8 0-2,29-5 0 1,33-8 0 0,26-7 0 2,11-5 0-2,23-8 0 2,27-8 0-2,29-7 0 0,25-11 0 2,21-8 0-2,19-4 0 0,14-7 0 2,12-12 0-2,13-17 0 2,9-15 0 0,6-14 0-3,6-11 0 7,1-13 0-10,0-8 0 4,-5-7 0 2,-9-6 0-3,-11 2 0 1,-16 5 0 2,-19 6 0-2,-23 11 0 0,-25 12 0 2,-26 14 0-2,-32 16 0 0,-24 14 0 2,-8 17 0-2,-29 8 0 0,-29 10 0 2,-33 15 0-2,-26 19 0 0,-29 20 0 2,-23 22 0-2,-23 23 0 2,-16 24 0-2,-11 17 0 0,-5 15 0 2,-2 13 0-1,1 7 0-2,11-1 0 3,13-4 0-2,21-11 0 0,20-15 0 2,27-21 0-2,32-24 0 0,34-29 0 2,37-35 0-2,19-28 0 2,18-16 0-2,39-31 0 0,34-34 0 2,35-31 0-2,32-32 0 0,23-26 0 2,22-24 0-2,15-19 0 0,7-10 0 2,2-7 0-2,-8 6 0 0,-12 11 0 2,-19 15 0-2,-26 23 0 0,-27 29 0 2,-27 29 0-2,-34 31 0 2,-34 28 0-2,-23 30 0 0,-8 10 0 2,-27 16 0-2,-33 28 0 0,-25 28 0 2,-32 30 0-2,-25 31 0 0,-17 24 0 2,-14 20 0-2,-10 11 0 0,-5 4 0 2,9-3 0-2,10-16 0 2,20-24 0-2,22-27 0 0,26-37 0 2,33-35 0-2,34-31 0 0,24-20 0 2,12-31 0-2,30-40 0 0,34-40 0 2,29-42 0-2,26-32 0 2,20-28 0-1,8-19 0-2,1-5 0 1,-4 1 0 2,-13 11 0-2,-21 22 0 2,-24 31 0-2,-28 35 0 0,-33 42 0 2,-19 41 0-2,-14 40 0 0,-32 18 0 2,-32 32 0-2,-28 39 0 0,-30 40 0 2,-22 36 0-2,-22 30 0 0,-15 26 0 2,-11 19 0-2,0 9 0 2,6 0 0-2,14-14 0 0,20-18 0 2,26-29 0-2,35-35 0 0,37-38 0 2,41-40 0-2,12-39 0 0,27-17 0 2,41-34 0-2,39-34 0 0,38-32 0 2,33-29 0-2,27-24 0 0,19-16 0 2,14-13 0-2,9-2 0 2,-1 6 0-2,-10 14 0 0,-17 16 0 2,-21 23 0-2,-27 26 0 0,-30 24 0 2,-30 24 0-2,-30 27 0 0,-30 16 0 2,-28 13 0-2,-12 22 0 0,-8 25 0 2,-23 23 0-2,-14 28 0 0,-15 28 0 2,-9 25 0-2,-4 21 0 2,4 15 0-2,15 7 0 0,14-4 0 2,24-10 0-2,9-17 0 0,14-28 0 2,34-31 0-2,36-37 0 0,34-35 0 2,34-25 0-2,25-12 0 0,23-20 0 2,22-20 0-2,14-16 0 3,13-13 0 0,4-10 0-7,3-5 0 7,-6-2 0 4,-9 0 0-10,-13 1 0 16,-16 0 0-17,-19 4 0 0,-22 6 0 0,-28 10 0 17,-29 11 0-17,-29 9 0 0,-33 16 0 0,-31 12 0 3,-15 12 0 3,-25 5 0-2,-32 11 0 2,-39 16 0-2,-32 14 0 0,-33 11 0 2,-26 13 0-2,-23 9 0 0,-19 6 0 2,-11 3 0-2,-12 0 0 0,-5-2 0 2,-4-4 0-2,2-10 0 0,1-10 0 2,8-13 0-2,7-13 0 2,12-10 0-2,10-12 0 0,13-6 0 2,15-3 0-1,15-9 0-2,16-8 0 3,13-2 0-2,18-3 0 0,14-4 0 2,14 2 0-2,22 2 0 0,19 2 0 2,21 4 0-2,25-1 0 0,8 1 0 2,16 2 0-2,27-2 0 2,29-3 0-2,30-3 0 0,27-1 0 2,29-6 0-2,26-2 0 0,25 0 0 2,16 1 0-2,18 3 0 0,9 4 0 2,8 6 0-2,7 5 0 0,-2 8 0 2,-1 4 0-2,-8 3 0 2,-6 8 0-2,-10 5 0 0,-10 6 0 2,-12 2 0-2,-16 1 0 0,-12-1 0 2,-18 1 0-2,-14-1 0 0,-16-6 0 2,-17-1 0-2,-17-6 0 0,-15-2 0 2,-19-2 0-2,-21-3 0 0,-22-4 0 2,-18 0 0-2,-6-1 0 2,-21-3 0-2,-29 0 0 0,-27 2 0 2,-26 2 0-2,-30 0 0 0,-26 4 0 2,-24 3 0-2,-22 6 0 0,-22 9 0 2,-19 3 0-2,-15 7 0 0,-15 4 0 2,-5 5 0-2,-8 0 0 2,-3 0 0-2,3-3 0 0,3-5 0 2,11-8 0-2,13-10 0 0,15-6 0 2,19-7 0-2,21-4 0 0,17-7 0 2,26-5 0-2,22-3 0 0,23 0 0 2,22-1 0-2,21 3 0 0,25 3 0 2,24 1 0-2,15 1 0 2,11 2 0-2,26-1 0 0,24-3 0 2,28-3 0-2,27-5 0 0,24-4 0 2,26-8 0-2,26-4 0 0,24-9 0 2,20-4 0-2,22-5 0 0,16-3 0 2,12 0 0-2,9 3 0 0,11 0 0 2,2 4 0-2,4 5 0 2,-5 3 0-2,-2 3 0 0,-3 2 0 2,-5 4 0-2,-6 0 0 0,-9 4 0 2,-9 3 0-2</inkml:trace>
    </iact:actionData>
  </iact:action>
</iact:actions>
</file>

<file path=ppt/ink/inkAction10.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7T15:42:32.719"/>
    </inkml:context>
    <inkml:brush xml:id="br0">
      <inkml:brushProperty name="width" value="0.05292" units="cm"/>
      <inkml:brushProperty name="height" value="0.05292" units="cm"/>
      <inkml:brushProperty name="color" value="#FF0000"/>
    </inkml:brush>
  </inkml:definitions>
  <iact:action type="add" startTime="6183">
    <iact:property name="dataType"/>
    <iact:actionData xml:id="d0">
      <inkml:trace xmlns:inkml="http://www.w3.org/2003/InkML" xml:id="stk0" contextRef="#ctx0" brushRef="#br0">19286 11925 3501 0,'10'-17'479'6,"-2"4"-42"10,-2 6-118-16,-5 5-149 0,-1 2-79 0,0 3 49 17,-7 12 42-17,-7 6-79 0,-4 9-15 17,-7 8-13-17,-6 9-60 0,-5 10-15 0,-5 10 0 16,-4 8 54-16,-4 7 6 0,-4 5-60 17,-1 3-8-17,-2-1-13 0,-1 1-6 0,2-4 0 17,4-4 27-17,1-6 5 0,8-8 10 16,6-11-15-16,6-8-21 0,7-10-27 0,7-9 27 17,7-7 21-17,7-9 10 0,2-9 23 17,0-4 11-17,9-5-20 0,8-6 4 0,5-8-1 16,2-9 7-16,6-8 21 0,3-6-10 17,4-6-9-17,3-7-36 0,5-3-20 0,1-5 8 17,-1-3 12-17,4 0 64 0,-2-5 59 0,2 0 11 16,0 1-32-16,-3 0-11 0,1-2-14 17,-2 2 12-17,0 2 10 0,0 5 6 17,-2 4-38-17,-1 6-28 0,-6 5-5 0,-2 6 32 17,-7 6 48-17,-6 9 106 0,-6 5 195 0,-1 7-43 16,-11 5-257-16,-2 6-115 0,-1 3 0 17,-6 4 0-17,-12 8 0 0,-8 11 0 0,-7 9 0 16,-11 9 0-16,-9 13 0 0,-5 10 0 17,-11 11 0-17,-4 10 0 0,-5 4 0 0,-3 5 0 17,1-3 0-17,2-2 0 0,4-7 0 16,9-10 0-16,8-11 0 0,10-12 0 0,14-14-47 17,11-10-77-17,12-14-15 0,7-7-134 17,3-6-315-17,10-9-297 0,13-11-276 0,8-8-127 16,7-9-38-16</inkml:trace>
    </iact:actionData>
  </iact:action>
  <iact:action type="add" startTime="8939">
    <iact:property name="dataType"/>
    <iact:actionData xml:id="d1">
      <inkml:trace xmlns:inkml="http://www.w3.org/2003/InkML" xml:id="stk1" contextRef="#ctx0" brushRef="#br0">18588 3995 705 0,'-5'0'78'16,"1"0"-5"-16,0 0-15 0,-1 0-11 17,1 0 14-17,-3 0 25 0,0 1 25 0,0 1 23 17,-1-1-8-17,0 1-27 0,-2 1-23 16,1-1 1-16,0 1 18 0,-2 0 15 0,1-1 19 17,-2 1-13-17,1 1-42 0,-1-1-13 17,1 0 1-17,-3 0-9 0,1 0-5 0,0 0 6 16,0 0 0-16,-2 1-6 0,2 0 27 0,1 1 34 17,-2 0-42-17,1 3-27 0,0-1 9 17,1 0-9-17,-2 2 3 0,3 1 28 0,-2 0 14 16,1 3-24-16,-1 0-15 0,0 4 0 17,0-2-9-17,1 4-2 0,-2-1 5 0,3 3 0 17,-3 0 19-17,3 1 0 0,0-1-28 16,1 1 5-15,1-2 9-1,0-1-22 0,1-2-18 16,2-1-1-16,1-4 5 0,1 1-9 17,2-1 9-17,2-4 9 0,0 3 1 0,0 0-14 16,0-1 10-16,2 4 14 0,2-2 11 17,4 1 1-17,1 1-8 0,3 0 1 0,1 0 0 17,1-1 4-17,0 0-4 0,3-2 3 0,0 2 26 16,1-1-9-16,0-3-54 0,1-2-27 17,0 2-49-17,0-1 44 0,-1-3 32 17,0-1 25-17,1 1 12 0,-1-5-8 0,-3 0 2 16,2 0 12-16,-2 0 5 0,1-2 11 0,1-3 0 17,2-3-17-17,-1-3-1 0,-1-1 4 17,4 0-5-17,-3-6 0 0,3 2-3 0,0-4-5 16,-3-1 17-16,2 1 0 0,0 0-11 17,-1-3 4-17,-1 3 1 0,-1-1 0 0,3-1-6 17,-2 3-8-17,-3-1 3 0,1 3 5 16,-3 0 3-16,-2 3 14 0,0 2 29 0,-3 1 20 17,-4 3 1-17,1-1-18 0,-3 4-27 17,-1-2-9-17,-1-1-3 0,0 0-17 0,0-4-3 17,0 1 2-17,0-2 5 0,0-2-34 16,-2-2 6-16,-3 1-19 0,2 0 13 0,-2 0 16 17,1-1 16-17,-3 1 2 0,0 0 9 0,0 4 13 16,0-2-14-16,-1 1 4 0,0 2-15 17,-1 0-3-17,1 3 30 0,-1 0-14 17,-2 2-14-17,2 1-2 0,-1 0-14 0,-1 1 2 16,2 0 12-16,0 2-14 0,0 0-14 0,0 1 0 17,1 0 0-17,2-1 0 0,-2 1 2 17,0 0 8-17,2 0 4 0,0 0-14 0,-3 0-4 16,2 0-1-16,2 0 3 0,-2 1-43 17,-1 0-131-17,1 0-250 0,-1 0-250 0,0 0-149 17,2 0-38-17,0 1-40 0,3 1-210 0</inkml:trace>
    </iact:actionData>
  </iact:action>
  <iact:action type="add" startTime="12297">
    <iact:property name="dataType"/>
    <iact:actionData xml:id="d2">
      <inkml:trace xmlns:inkml="http://www.w3.org/2003/InkML" xml:id="stk2" contextRef="#ctx0" brushRef="#br0">18119 3688 1014 0,'0'0'107'25,"0"0"22"-25,0 0 11 0,0 0 11 0,0 0-20 0,0 0-20 17,0 0-14-17,0 0-41 0,0 0-32 0,0 0-13 16,0 0-1-16,0 0 15 0,0 0 15 17,1 0 15-17,1 0 0 0,2 0 3 0,1 0-1 17,-1 0-9-17,4 0-4 0,0 0 3 16,3 0 5-16,-2 0-5 0,4 2 1 0,0-1-9 17,1 0-39-17,4 0-8 0,1 0-43 1,-2 0 25 15,4-1 26-16,-1 0 16 0,1 0 7 16,1 0-11-16,-3 0-7 0,2 0 0 17,-2 0 0-17,-1-1 12 0,-1-1 11 0,-3 0 0 17,0 1-5-17,-3 0-1 0,-1-1 9 0,1 1 8 16,-5 0 13-16,-2 0 39 0,1 1 54 17,-3 0 32-17,-2-1-33 0,0 1-71 17,0 0-41-17,0-1-17 0,-1 1-6 0,-4-1 1 16,-4 0 20-16,1 0-4 0,-6-1-16 0,0-1 0 17,-4 1-3-17,1 0 26 0,-6-2 13 17,0 2 43-17,0-1 33 0,-3 2-61 16,0 0-40-16,0 0 10 0,-1 1 3 0,1 0 10 17,1-1 29-17,3 1 13 0,-1 0 8 0,4 0-1 17,2 0-11-17,4 0-33 0,1 0-36 16,4-1 7-16,-1 1-7 0,4 0-13 0,2 0-29 17,1-1 9-17,0 1 4 0,2 0-25 17,0 0 17-17,0 0 20 0,0 0 4 0,4 0 15 16,3 0 4-16,3 0-6 0,2 0 2 0,1 0 4 17,5 0-7-17,0 0 8 0,2 0 9 17,1 0-29-17,2-1-32 0,-1-1-84 0,3 0 43 16,1 0 73-16,-1-1 5 0,1 0 4 17,-2 0-6-17,2-2 1 0,-3 1 2 0,0 0 3 17,-2-1 0-17,-1 1 0 0,-1 0-4 16,-5 0-1-16,1-1 8 0,-5 1-4 0,0 2-4 17,-1 1 1-17,-3 1 7 0,-2-1 12 17,0 1 9-17,-2-2 3 0,-1 2 29 0,0 0 50 16,-1 0 26-16,0 0 13 0,0 0-6 17,0 0-58-17,0 0-34 0,0 0-3 0,-4 0-15 17,-4 3-10-17,-3-2-6 0,-1 0 7 0,-6 2-9 16,0-1-6-16,-6 1-1 0,0 0-5 17,-4 0 88-17,2-1 49 0,-5 0-94 17,1-1-51-17,1 0-7 0,3-1-5 0,1 0-6 17,2 0-16-17,3 0-127 0,5 0-237 0,4 0-380 16,3 0-264-16,5 0 78 0,3 0-389 17</inkml:trace>
    </iact:actionData>
  </iact:action>
  <iact:action type="add" startTime="22653">
    <iact:property name="dataType"/>
    <iact:actionData xml:id="d3">
      <inkml:trace xmlns:inkml="http://www.w3.org/2003/InkML" xml:id="stk3" contextRef="#ctx0" brushRef="#br0">18566 5703 530 0,'-4'0'85'19,"2"0"0"-19,0-1-6 0,0 1-14 17,-1 0-6-17,1-1-4 0,0 1 8 0,0 0 15 16,0 0 3-16,2-1-22 0,-1 1-29 0,0 0-11 17,1 0-4-17,0 0-8 0,0 0 13 17,0 0 7-17,0 0-5 0,0 0 5 0,1 0-13 16,4 1-7-16,-1 1 7 0,2-1 6 17,2 0-7-17,1-1 4 0,-1 1 2 0,3-1-6 17,-3 0 6-17,2 0 1 0,0 0-1 16,-2 0-6-16,2 0-7 0,-4 0 0 0,0 0 3 17,-1 0-2-17,-1 0-4 0,-1 0 0 17,-1 0-3-17,-2 0 7 0,1 0-7 0,-1 0 26 16,0 0 14-16,0 0 12 0,0 0 24 17,0 0-11-17,0 0-32 0,0 0-13 0,0 1-4 17,0-1-9-17,-3 2-7 0,-2 0 3 0,-2-2-3 16,-2 2-3-16,-1 0-3 0,-3-1-4 17,-2 1 3-17,1 0 0 0,-2 2 1 17,0-2-8-17,-1 0 7 0,3 1 7 0,-3-1-3 17,3 0 2-17,-2-2 1 0,3 0 0 0,0 0 3 16,0 0-3-16,3 0 0 0,-2 0-11 17,3 0 4-17,1 0 7 0,1 0-21 16,3 0-24-16,-1-2-49 0,3 2-78 0,2 0 12 17,0 0 64-17,0 0 19 0,0 0-15 0,3 0 2 17,5 0 35-17,5 0 43 0,2 0 12 0,4 0 7 16,4 0 3-16,1 0 2 0,4 0-7 17,-1-2-2-17,1 2 10 0,-1-1 4 17,-1 1 4-17,-2 0 0 0,-2 0-17 0,1 1-1 16,-4 1-1-16,-2 0 2 0,2 0 3 0,-2-2 3 17,-2 0 3-17,-2 0 0 0,1 0 2 17,-4 0 5-17,-1 0 3 0,-2 0 11 0,-3 0 10 16,0 0 23-16,-3 0 66 0,-1 0-13 17,0 0-72-17,0 0-26 0,0 0-13 0,0-2-9 17,-4-3-2-17,-3 2-5 0,-2 0-18 16,-1-2-6-16,-5 2 10 0,2-2 1 0,-5 0 6 17,1 1 2-17,-1 2 1 0,0 0 6 17,-2-1 5-17,-1 3 0 0,3 0-3 0,-2 0-4 16,3 0-1-16,-1 0 7 0,4 0 1 17,0 0 5-17,1 0-2 0,4 0-3 0,1 0-3 17,3 0-19-17,1 0-29 0,2 0-86 0,2 0-27 16,0 0 73-16,0 0 47 0,0 0 25 17,1 0 13-17,3 0 4 0,4 0-6 17,2 3 2-17,0-3-5 0,3 2-10 0,1-1 8 16,0 1 9-16,5-1 4 0,-2 0 2 0,1-1 3 17,1 0 2-17,-2 0 1 0,2 0 0 17,-1 0-1-17,0 0 0 0,-1 0 1 0,-3 0-3 16,-1 0 2-16,-1 0 1 0,-3-1-2 17,-3 1 6-17,-1 0 32 0,0 0 58 0,-4-1 92 17,-1 1-17-17,0-1-111 0,0 0-47 16,0 0-17-16,-5-4-2 0,-4 1-3 0,-2 0-10 17,-4 1 3-17,0-2-1 0,-2 0-5 17,0 2 3-17,-2-3 3 0,0 3 2 0,3-1 5 16,-1-1 0-16,4 3 1 0,-1 0-8 17,2 0 10-17,3 2-9 0,-1-2-10 0,4 0-29 17,1 2-37-17,2-1-59 0,1 1-41 0,2 0 46 16,0 0 70-16,0 0 33 0,0 0 21 17,0 0 5-17,2 3 0 0,2-1 6 17,1 1 3-17,3-1-4 0,-1 1-3 0,-1 0 5 16,3-1 3-16,-3 0 1 0,1 0-1 0,0 0 2 17,0-1 5-17,-1 0 8 0,1 0-3 17,-2 1-5-17,0-2 4 0,0 0 1 0,-2 0 9 16,1 0 4-16,-3 0 1 0,0 0 12 17,0 2 20-17,-1-2 75 0,0 0-3 0,0 0-80 17,0 0-36-17,0 0-11 0,0 0-6 0,-3 0-2 16,-2-2-9-16,1 2-1 0,-2-3 3 17,-1 2 0-17,-1-1 0 0,1 1-9 17,1 0-1-17,-1 0-7 0,1 1 8 0,1 0 9 16,-1-2 2-16,1 2-2 0,1 0-9 0,0 0 2 17,1 0-9-17,-1 0 0 0,3 0 1 17,0 0 0-17,1 0 6 0,-1 0-6 0,1-2-4 16,0 2 5-16,0 0-1 0,0 0-3 17,0 0-2-17,0 0-25 0,0 0-15 0,0 0 30 17,0 0 27-17,0 0 5 0,0 0 0 16,0 0 10-16,0 0 1 0,0 0 13 0,0 0 7 17,1 0 0-17,1 0-1 0,2 0-5 17,-2 0-4-17,0 0 0 0,0 0 4 0,0 0 1 16,0 0-5-16,0 0 0 1,2 0 4 15,-2 0 5-16,-1 0 6 0,2 0 6 0,-1 0 5 17,-1 0 6-17,1 0 5 0,1 0 11 0,-3 0 22 16,2 0 18-16,-1 0-5 0,3 0-16 17,-2 0-13-17,1-2-5 0,2 1-17 17,-1 0-43-17,6 1-172 0,-1 0-377 0</inkml:trace>
    </iact:actionData>
  </iact:action>
  <iact:action type="add" startTime="25513">
    <iact:property name="dataType"/>
    <iact:actionData xml:id="d4">
      <inkml:trace xmlns:inkml="http://www.w3.org/2003/InkML" xml:id="stk4" contextRef="#ctx0" brushRef="#br0">18847 8841 838 0,'-4'0'91'26,"0"-1"-9"-26,-1 1 34 0,0 0 47 0,1 0 4 0,2 0-11 16,-1-1-2-16,1 1-7 0,0 0-4 0,1-2-19 17,-1 2-40-17,1 0-36 0,1 0-21 17,-2-2-15-17,2 2-3 0,0-1 9 16,0 1 7-16,0-2 2 0,0 1 0 0,0-1 4 17,0-1-4-17,0 3-15 0,0-2 10 0,0 0 0 17,0 1 3-17,3-1 19 0,-1 0 4 16,1 0 0-16,0-2 0 0,1 2 10 0,1-1 1 17,1 0-9-17,-2-2-5 0,0 3 0 17,0-3-4-17,1 2 6 0,1-1-1 0,1 1-18 16,-1 0-28-16,4 0 10 0,-2-2-10 17,2 2 43-17,3 0 17 0,0-1-24 0,3 0 4 17,3 0-6-17,-2-1-5 0,5-1-12 0,0-2-9 16,-2 3 13-16,0 1 0 0,0-1-8 17,-2 1-4-17,-4 0 8 0,-1-1 0 0,-2 4-8 17,0-1 3-17,-5 1 6 0,1 0-1 16,-4 1 5-16,2 0-3 0,-1 0 3 0,-1-1 18 17,-2 1 27-17,0 0 56 0,-1 0 67 17,0-2 53-17,0 2-18 0,0 0-78 0,0 0-71 16,0 0-44-16,-3 0-16 0,-3 0 0 17,-2 0-3-17,-3 0-8 0,-3 0-3 0,1 0 4 17,-5 2 8-17,-1-1 6 0,1 0-16 16,1 0 5-16,-3-1-8 0,0 1 29 0,2 0 3 17,0 0-11-17,0-1 82 0,-1 1 57 17,3 1-76-17,3-2-65 0,1 2-10 0,1-2-6 16,2 0-4-16,2 0 0 1,3 0-10-1,1 0 0 16,0 0-9-16,3 0-4 0,-1 0 10 17,1 0-19-17,0 0 10 0,0 0 15 0,0 0 5 16,0 0-9-16,4 0-41 0,1 0-73 17,4-2 45-17,3 2 73 0,1 0 1 0,4-2 12 17,1 1-1-17,2 1-5 0,2-1 13 16,0 1 0-16,1 0 7 0,-1 0 1 0,1 0-14 17,1 0 12-17,-1 0-4 0,-1 0 0 17,-1 0 6-17,-2 0-13 0,-3 0-2 0,-2 0 2 16,-1 0 4-16,-4 0-11 0,1 0 3 17,-2 0 4-17,-3 0 4 0,-1 0 9 0,1 0 23 17,-1 0 34-17,-2 0 60 0,-1 0 42 0,-1 0 49 16,0 0 16-16,0 0-69 1,0 0-86 15,0 0-66-16,-4 0-21 0,-4 0-1 17,0 0-2-17,-3 0-9 0,-3 0-5 0,-2 0 8 16,-2 0-1-16,0 0 3 0,-1 0-5 0,2 0 0 17,-2 0 0-17,2 0-3 0,2 0 12 17,1 0-2-17,1 0 2 0,-1 0 7 0,1-1-7 16,3 1-2-16,0 0-8 0,2-1-7 17,4 1 17-17,-1 0 2 0,1-1-2 0,0 1-14 17,4 0-28-17,-2 0-10 0,2-1-13 0,0 1-11 16,0-1 3-16,0 1 0 0,0 0-2 17,0 0 16-17,0 0 13 0,0 0 0 17,0 0 4-17,0 0 0 0,0 0 13 0,0 0 9 16,5 0 10-16,-1 0 4 0,1 0 6 0,3 0 0 17,-1 0-1-17,3 0 7 0,-1 0-7 17,3 0 1-17,0 0 3 0,0 0-3 16,0 1 6-16,0 0 0 0,1 0 0 0,-2-1-3 17,0 0-3-17,0 0 15 0,0 0 0 0,-3 0-15 17,2 0 12-17,0 0 0 0,-5 0-12 16,1 0 9-16,-2 0 0 0,0 0 0 0,2 0 1 17,-4 1-10-17,2-1 12 0,-1 0 12 17,0 0-9-17,-1 0-3 0,0 1 9 0,1-1-8 21,-1 0 6-21,-1 0 14 0,-1 0 1 0,2 0 30 12,-2 0 18-12,0 0-4 0,0 0 6 17,0 0-9-17,0 0-12 0,0 0 4 0,0 0 9 16,0 0-13-16,0 0-11 0,0 0-18 17,0 0-11-17,0 0-9 0,0 0-12 17,0 0 11-17,0 0-1 0,0 0 1 0,0 0 1 16,0 0-14-16,0 0 0 0,0 0 0 0,0 0 0 17,0 0-14-17,0 0 14 0,-2 0-13 17,1 0 11-17,-1 0 0 0,-1 0-12 0,2 0 1 16,-1 0-3-16,1 0-22 0,0 0-39 17,-1 0-79-17,1 0-106 0,0 0-117 0,1 0-96 17,-1 0-117-17,1 0-85 0,0 0 52 16,0 0 81-16,0 1 41 0,1 2-118 0,4-1-303 17</inkml:trace>
    </iact:actionData>
  </iact:action>
  <iact:action type="add" startTime="44809">
    <iact:property name="dataType"/>
    <iact:actionData xml:id="d5">
      <inkml:trace xmlns:inkml="http://www.w3.org/2003/InkML" xml:id="stk5" contextRef="#ctx0" brushRef="#br0">18103 8460 754 0,'-2'0'102'13,"0"0"-10"-13,0 0 16 16,0 0 16-16,-1 0 11 0,2 0 7 0,-2 0-16 17,1 0-33-17,0 0 1 0,0 0-14 0,0 0-30 17,1-1-3-17,-1-3-4 0,-1 0 6 16,2-1 6-16,-1-3-2 0,0 0 11 17,-1 0 12-17,-1-4 6 0,2 0-5 0,-2-2-20 17,2 3-12-17,-2-3-16 0,2-3 10 0,-2 1 5 16,1-2-6-16,1-3 4 0,-2 2 0 17,2-2 13-17,-1 1-5 0,0-1-8 0,1 0-17 17,1 3-4-17,0 0 0 0,-2 0-16 16,2 3-5-16,-1-2 0 0,0-1 8 0,-1 3 1 17,1-1-9-17,-1-2 8 0,0 3-8 17,1-1 8-17,-1 1-8 0,0-1 0 0,1 5 0 16,1-2-4-16,-3 0-4 0,2 2-1 19,0-3 0-19,-2 4 1 0,1 0-4 0,1-3-13 15,-3 1-5-15,-1 0 4 0,2-1 5 16,-1 2-8-16,2-2-2 0,-2-1 18 0,0 1 1 17,0 0-1-17,0 2-14 0,1 0-3 0,0-3 18 18,-1 5-4-18,2-2-13 0,-2 0 1 15,1 1 7-15,2-1 1 0,-1-1-4 17,1 1 12-17,-1-2 9 0,0 2 0 0,1-3-2 17,0 3-4-17,-1 0 6 0,1 0-6 0,-1 1-4 16,1-1 4-16,0-1-11 0,-2 1-5 17,0 0 3-17,2 0 5 0,0-2 9 0,-2 1 0 17,1-1-9-17,0 2 4 0,0 0 8 16,1-2-9-16,-2 2-3 0,0 0 4 0,1 2-4 17,1 0-3-17,0 1-5 0,1-1-1 17,-1 4-2-17,1 0 0 0,0 1 0 0,1 2-9 16,0 0 4-16,-1 0 13 0,1 2 6 1,0 0-7 15,-1-1 0-16,1 1 7 0,0 0 8 17,0 0-11-17,0 0 0 0,0-2 4 16,0 2-11-16,0 0-36 0,0 0-93 0,0 0 4 17,0 0 104-17,0 3 45 0,0 1 7 0,0 2 1 17,0 2-3-17,1 5-3 0,2 0 12 16,2 4 13-16,0 4-7 0,0 3 2 17,0 2 0-17,-2 5-9 0,2 3-2 0,0 1-2 17,0 2 4-17,0-1 15 0,1 1-4 0,-2 1-4 17,2-5 3-17,-1 1-6 0,-1-4-7 0,0 1-1 16,1-7 14-16,0 1-6 0,-2-3-14 17,1 0 6-17,0-4 7 0,-2 0 4 16,1-1-7-16,1-1 0 0,0 1 7 0,-1 0 6 17,1 2 6-17,-1 1-12 0,0 1-3 0,1 0 9 17,0 3-10-17,0 0-10 0,2 1 6 16,-3 0 12-16,0 1-6 1,0-1-12-1,2 1 7 16,-2-3 1-16,0-3-14 0,-1 1 8 17,0-6 0-17,0 2-11 0,0-6 6 0,-1 3-3 16,-1-7 0-16,2-1 0 0,-1-1 0 17,-1-1-3-17,1 0-5 0,-1-1-1 0,1-1 6 17,-1-1 0-17,0 0-2 0,0-1-8 16,0 0-6-16,0 0 3 0,0 0 5 0,2 0-8 17,-2 0-5-17,0 0 13 0,0 0 2 17,0 0-6-17,0 0-8 0,0 0-3 0,0 0 3 16,0 0 13-15,0 0 10-1,0 0 0 0,0 0 3 16,1-1 7-16,-1-3 0 0,0-6-7 17,0-2 4-17,0-4 6 0,0-5-6 16,0 1-4-16,0-5 7 0,0-3-1 0,0-1-5 17,-1 5-4-17,-3-3 0 0,1 1 6 0,-1 2 4 17,1-3-5-17,-2 3-2 0,1-1 2 16,0-1-5-16,1 2-5 0,-2-1 8 1,0-1-3 15,0 1 3-16,0 1-3 0,1 1-9 17,0 0 1-17,0-1-8 0,-1-1-7 0,-2 1 10 16,3-3 3-16,0 1 0 1,-1-1 4 15,1 2 6-16,-2 0-10 0,1 0 10 0,1 3 0 17,-1 2 0-17,1 0 0 0,-1 5-17 16,1-1 0-16,0 2 7 0,0 1 0 0,-1 2-17 17,0-1-9-17,1 1 9 0,0-1 0 17,1 3-6-17,-1 2 2 0,0-1 11 0,1-1 0 16,0 2-13-16,1 1 7 0,0 1-4 1,0 0-10 15,0 1 0-16,1-2 0 0,0 1 0 17,0 1 10-17,-1 1 0 0,0-1-3 16,2 0 21-16,-1 2 2 0,1 0 0 0,-1-1 0 17,0 1-13-17,0 2-7 0,1-2-10 0,0 2 5 17,0 0 3-17,0 0-20 0,0 0-20 16,0 0-40-16,0 0-4 0,0 0 66 0,0 2 48 17,0 3 8-17,0 3 1 0,2 1 14 17,2 6-1-17,1 3 0 0,-1 4-3 0,1 2-6 16,3 6 6-16,-1-2 0 0,-1 7 3 17,1-1 7-17,-1 1 0 0,1 1-2 0,-2 0-10 17,1 0 4-17,0 0-5 0,-2-3 2 16,1 0 5-16,1-2-4 0,-2-2-5 0,1-3-3 17,-1-1 12-17,0-3 10 0,1-1-2 0,0 0 2 17,1 0 5-17,-2-1-9 0,0 3 7 16,1-4-7-16,-1 4-3 0,1-3 1 17,0 0-15-17,-2-2 4 0,-1-3 3 0,0 2-1 17,0-6-4-17,-1 3 1 0,0-5 4 0,0-2-10 16,0 1-7-16,0-2 6 0,0-1 4 17,1 0-7-17,-1-1-3 0,0 0 7 0,0 0 0 17,-1-2-7-17,1 4 0 0,0-2 0 16,-1 0 0-16,1-1 0 0,1 1 9 0,-1-1 11 17,-1 1 2-17,0-2 9 0,2 0 1 17,-2 3 0-17,0-4 4 0,1 0-4 0,-1 1 3 16,0-2-12-16,1 2-4 0,-1-2 17 1,0 0-10 15,0 2-10-16,0-2 10 0,0 0 3 17,0 0-13-17,0 0-6 0,0 0 0 16,0 0-7-16,0 0-3 0,0 0 0 0,0 0-3 17,0-4-3-17,-4 1-7 0,0-1-4 0,0-4 0 17,-1-1-5-17,1-4 9 0,-2-1 9 16,1-2-6-16,-2-1-6 0,2-4 3 17,-1 2 7-17,2-2-7 0,-1-2-1 0,0-1 8 17,-1 2 4-17,2-3-8 0,0-1 0 0,0 3 0 16,-1-3-7-16,2-1 1 0,-1 1 6 17,-1-1-7-17,2 1-6 0,0 2 6 0,-1-3 4 17,0 3 2-17,0-1-3 0,1 1-3 16,1-1 3-16,-1 5 0 0,-1-1-10 0,0 1 3 17,1 0 4-17,0 3 4 0,1-2 0 0,-1 4-7 17,0-2 0-17,1 3 0 0,0-2 7 16,-1 1-9-16,1 0-8 0,-1 0 14 1,1-2 1 15,-1 0-5-16,1 2 0 0,0-1 3 17,-1-2 7-17,2 5 7 0,0-2-4 0,-1 1-3 16,0 3 0-16,0-2 0 0,1 4 3 17,-1 3-1-17,2-3 6 0,-1-1 2 0,-1 4 0 17,1 1 0-17,0-1 0 0,1 2 0 16,-2 1 2-16,2-1 1 0,-1 0-6 0,0 2-9 17,1 2 2-17,-1-1 5 0,-1-1 5 17,2 0 0-17,0 2-3 0,-1 0-9 0,0-2 2 16,1 2 0-16,0 0 0 0,0 0 0 17,0 0-3-17,0 0 11 0,0 0-8 0,0 0 0 17,0 0-2-17,0 0-10 0,0 0 12 16,0 0 0-16,0 0-10 0,0-2 10 0,0 2-1 17,0 0-1-17,0 0 0 0,0 0-4 0,0 0-2 17,0 0-10-17,0 0-27 0,0 0-21 16,0 0 37-16,0 0 38 0,0 2 1 17,0 2 0-17,0 1 9 0,0 4 11 0,1 1 0 17,3 3 0-17,0 4-5 0,1 0-4 0,-2 5 1 16,2-2-2-16,-2 4 7 0,2 3 11 17,0-3-1-17,0 6-2 0,0-2 6 0,-1 5 13 17,0 0-4-17,0 0-15 0,1 0-11 16,0 1 1-16,0 0 2 0,-1-2-2 0,0 1 11 17,0-5-7-17,0-2-7 0,1-1 19 17,-2-2-11-17,1-3-10 0,0 1 9 0,-1-5 0 16,0 2 3-16,1-2-10 0,-2 1-2 17,0-4 9-17,0-1 3 0,0 3 3 0,0-4-3 17,0-1 0-17,0 0 0 0,0-1-3 16,0-4 1-16,-2-1 2 0,1 0 0 0,-1-2-2 17,0 0-7-17,0-2-4 0,0 0 1 0,0 0 3 17,0 1 6-17,0-1-6 0,0 0 6 16,0 0 11-16,0 0-8 0,0 0-2 17,0 0-10-17,0 0-7 0,0 0-3 0,0-1 3 17,0-3-3-17,0 0 0 0,-4-1-7 0,0-4-2 16,0 0 9-16,0-2-7 0,-1 0 3 1,1-1 4 15,-1 0-7-16,0-1-3 0,1 0-2 17,0 2-8-17,1 2 10 0,0-2 0 16,1 1 0-15,-1 3-7-1,2-1 1 0,-1 0 16 16,1 1 0-16,0 3 0 0,-1-1 0 0,1 1 0 17,1 1-7-17,-3-4 7 0,2 3-7 16,-1-1 0-16,1-1-3 0,0 0 0 17,-1-1 4-17,0-2-14 0,0 2 0 0,1-1 10 17,0-2 0-17,-1 1 0 0,1-1-7 0,0 1 11 16,-1-2-2-16,2 3 1 0,-1-4 7 17,0 1-17-17,0 2 0 0,0 2 7 0,0-3-13 17,-1 1 11-17,1 1 7 0,1 0-2 16,-1 1-1-16,-1 3 4 0,1-3 4 0,0 3 0 17,0-2 0-17,-1 1 5 0,1-2 1 17,0 1-11-17,0-2 10 0,-1 0-10 0,0 1 6 16,1-1 5-16,0 3-6 0,-1-1 3 1,1 1 2 15,-2-1 5-16,2 1-10 0,0 0-7 17,0 1 10-17,0 0-6 0,0 3-4 16,-1-1 10-16,1 0-11 0,1 0 11 0,-1 2-3 17,-1-2 0-17,1 2 0 0,-1-2-5 0,2 0 1 17,-2 1-6-17,1-3-3 0,0 2 2 16,1 0-7-16,0 0 5 0,-1 2 11 1,1-2-9 15,0 1 1-16,0-1 2 0,-1 2 1 17,1-2 4-17,0 2 1 0,-1-2 2 0,-1 0-8 16,2 2 8-16,0-2-7 0,0 2 7 17,-1-1 0-17,0 0 0 0,1 0 0 0,-1-1 0 17,1 0-11-17,-1-2 1 0,1 4 10 16,-1-3 3-16,1 1-3 0,-2 1 0 0,2-1-6 17,0 0 4-17,-1 0 2 0,1 2 0 17,0 0 2-17,0-2 9 0,0 2-11 0,0 0 8 16,0 0-16-16,0 0 0 0,0 0 11 17,-1 0-6-17,1 0 3 0,0 0 3 0,0-2-6 17,0 2 6-17,-1 0-3 0,1 0 0 16,0 0 0-16,0 0-3 0,0 0 3 0,0 0 0 17,0 0-8-17,0 0 8 0,-1 0-7 0,1 0 14 17,-1 0-7-17,1 0-7 0,0 0 14 16,0 0-7-16,0 0 8 0,0 0-8 0,0 0-8 17,0 0 1-17,0 0 7 0,0 0 0 17,0 0 0-17,0 0 0 0,0 0 0 0,0 0 0 16,0 0-10-16,0 0 0 0,0 0 10 17,-1 0-3-17,1 0-8 0,0 0 1 0,0-1-3 17,0-1-7-17,0 2 10 0,0 0 10 16,0-2-11-16,0 0 9 0,0 2-6 0,0-2 8 17,0 0-3-17,0 0 1 0,-2-1 2 0,2-1 0 17,0 0-3-17,0 1 1 0,0-1-6 16,0 0 8-16,0 1-7 0,0-4 12 17,0 1-10-17,-1-1-8 0,1 1 11 0,0-1-6 17,0 0 8-17,0-1 0 0,0 3-11 0,-1-1 14 16,1 1 5-16,0-2-8 0,-2 0 8 17,2 3-8-17,0-2 0 0,0 3 0 0,0-3 2 17,0 2 1-17,0-1-3 0,0 1 0 16,0 2 0-16,-1 0 2 0,1 1 0 0,0-1-4 17,0 2 2-17,-1-2-5 0,1 2 3 17,0-2-4-17,0 2 6 0,0-3 8 0,-2 1-13 16,2 2 2-16,-1-2-7 0,1 1 7 1,0-1 1 15,0 0 2-16,0 0 0 0,0-2 0 17,0 2 0-17,0-1-8 0,0-1 1 16,0 2 7-16,0 0 0 0,0-1 0 0,0 1 5 17,0 0-3-17,0 0 6 0,0 0-8 0,0 2 0 17,0 0-8-17,0-2 8 0,0 2-7 17,0-1 14-17,0-1-7 0,0 2-7 0,0-2 7 16,0 2-8-16,0-2 8 0,0 2-3 17,0-2 11-17,0 0-5 0,0 2-3 0,0-2 0 16,0 1 0-16,-1-2 0 0,1 3 0 17,0-2 0-17,0 2 0 0,0 0-3 0,0 0-7 17,0 0-6-17,0 0 5 0,0 0 3 16,0 0-3-16,0 0-3 0,0 0 5 0,0 0 6 17,0 0-3-17,0 0 0 0,0 0 5 0,0 0 1 17,0 0 0-17,0 0 0 0,0 2 0 16,0-2 3-16,0 3-1 1,0-2-2 15,0 1 0-16,1-2 0 0,2 2 2 0,-1 2-2 17,2-2 0-17,0 1 8 0,-2-1 1 0,2 2-5 16,-2-2 11-16,1 2 9 0,1-1 17 17,-3 1 9-17,1-2-5 0,1 3 7 0,1-1-10 17,-3 0-9-17,2 1 7 0,-2-3 0 16,0 5-18-16,-1-2 1 0,1-1 7 0,-1 3 3 17,1-3 7-17,-1 0-7 0,1 0-7 17,0-1-6-17,-1 1 3 0,0-2 3 0,2 1-9 16,-2-1-7-16,0-2-4 0,1 2-6 17,-1 0-17-17,1 2-10 0,-1 0-67 0,1 0-395 17</inkml:trace>
    </iact:actionData>
  </iact:action>
  <iact:action type="add" startTime="49835">
    <iact:property name="dataType"/>
    <iact:actionData xml:id="d6">
      <inkml:trace xmlns:inkml="http://www.w3.org/2003/InkML" xml:id="stk6" contextRef="#ctx0" brushRef="#br0">17744 5238 400 0,'-1'-2'5'20,"1"1"5"-20,0-1-5 0,0-2 1 0,0 1 4 17,0-1-5-17,0 1-5 0,0-1 0 0,0-2-5 16,0 0-12-16,0-2-6 0,0 2-11 17,0-1-11-17,0 2-5 0,0-3-2 0,0 1 0 17,0-1-4-17,0 1 6 0</inkml:trace>
    </iact:actionData>
  </iact:action>
  <iact:action type="add" startTime="50875">
    <iact:property name="dataType"/>
    <iact:actionData xml:id="d7">
      <inkml:trace xmlns:inkml="http://www.w3.org/2003/InkML" xml:id="stk7" contextRef="#ctx0" brushRef="#br0">17799 5341 1109 0,'0'-8'257'30,"0"-5"-52"-30,2-1-52 0,0-1-86 0,2-1-46 0,-3-3 0 0,4 1-4 17,0-1-9-17,0 0-8 0,-1 1-5 16,2-4-22-16,2 3-16 0,3-2 18 0,-3-1-1 17,1-3-9-17,2 0 3 0,0 1-3 0,0-1-10 17,1 0 0-17,-2 2 6 0,-2-4 0 16,3 3 10-16,-1-1 10 0,-2 1 2 0,2 2 7 17,-4-1 3-17,0 4 7 0,-1-1-7 17,1 2 4-17,-1 2 8 0,-1 0-8 0,1 0 17 16,-1 4-4-16,1-1-7 1,-3 2-3 15,1 1-6-16,-1 3 1 0,-2 1-2 0,1 2-13 17,-1 0-2-17,1 3 6 0,-1 0 6 16,0 0 10-16,0 1 0 0,0 0 3 0,0 0 16 17,0 0-19-17,0 0 0 0,0 1-27 0,-2 4 15 17,-3 7 6-17,-4 4 1 0,-5 6 5 16,1 6 3-16,-3 3 24 1,-2 5 21-1,-1 2 25 16,3-1 4-16,0 0-9 0,2-6-10 17,-1-2-26-17,2-2 7 0,0-4 15 0,2-2-10 16,3-4-13-16,-2 0-3 0,4-7-14 17,1-1-7-17,1-2 0 0,0-4-7 0,4 0-7 17,0-2-25-17,0-1-20 0,0 0 5 16,0 0 6-16,0 0 19 0,0 0 22 0,1 0 2 17,4 0 19-17,0-4 40 0,2 1 27 17,3-6-4-17,-1-2-21 0,4-4-28 0,1-4-15 16,0-2-7-16,4-6-13 0,-1-3 3 17,2-4-3-17,0-3 4 0,-2-1 2 0,1 1 15 17,1 1 1-17,-1 0-16 0,0 2 2 16,-1 2 0-16,-3 3 1 0,-1 3-6 0,1 6-6 17,-5-1 0-17,0 5-2 0,-3 4 5 0,-2 3 0 17,0 3 8-17,-2 0-8 0,-2 3-8 16,1 1 13-16,-1 2-10 1,0-1 2 15,0 1-11-16,0 0-16 0,0 0 0 0,0 0 4 17,-2 1-31-17,-3 3-32 0,-1 5 20 0,-3 0 26 16,-1 6 14-16,-5 4 12 0,3 6 6 17,-5 1 2-17,0 5 3 0,1 1 6 0,-1 2-3 17,2-2-1-17,1-1 0 0,0-3 1 16,1 1 6-16,-2 0 3 0,2 0 9 0,0-4 0 17,3 1-12-17,0-2 0 0,1-3-3 17,0-1 7-17,2-5-4 0,3-2-3 0,0-4 0 16,1-1 4-16,2-4 0 0,0-1-4 1,1-2-11 15,0 1 1-16,0-2-3 0,0 0-10 17,0 0-1-17,0 0 5 0,0 0 19 0,0 0 4 16,0-3 30-16,4-1 7 0,0-4-11 17,3-4-10-17,2-3-3 0,3-5 3 0,2-5-14 17,0-3-2-17,2-3-1 0,1 0-7 16,-2-1 1-16,1 3-1 0,-4-1 4 0,2 5 20 17,-1 2 3-17,-4 3-10 0,0 4 1 17,-3 4 6-17,-2 3-4 0,0 2-9 0,-3 4-7 16,0-1-7-15,-1 3 7-1,0 1-6 0,0 0 2 16,0 0-22-16,0 0-27 0,0 0 14 17,0 0 6-17,-1 3-13 0,-4 2-20 16,-2 4 1-16,-3 7 41 0,-2 3 14 0,-2 5 4 17,-3 4 2-17,-2 1 4 0,2 4-1 0,-3 0 3 17,-1-3 0-17,3-2-1 0,2-2 8 16,3-2-5-16,-1-3-4 0,1-3-4 1,4-1-4 15,-1-5-9-16,5-2 2 0,2-1 8 17,-2-2-4-17,1-4 4 0,4 1 4 0,0-2-10 16,0-2 0-16,0 1 13 0,0 0 38 17,0-1 58-17,0 0-64 0,5 2-32 0,3-2-482 17</inkml:trace>
    </iact:actionData>
  </iact:action>
  <iact:action type="add" startTime="53447">
    <iact:property name="dataType"/>
    <iact:actionData xml:id="d8">
      <inkml:trace xmlns:inkml="http://www.w3.org/2003/InkML" xml:id="stk8" contextRef="#ctx0" brushRef="#br0">18325 11489 885 0,'0'0'137'8,"0"0"27"-8,0 0-14 17,0-1-35-17,0-3-21 0,0-2-3 16,0-2-7-16,0-2 3 0,0-7 23 17,0-3-11-17,4-7 1 0,1-4 8 0,-2-2-26 17,5-4 4-17,-1-1-20 0,2 0-32 0,-3 1-15 16,3 4-8-16,-3 0 3 0,-1 4 0 17,1-1-3-17,-1 4-1 0,2 1 0 0,-2-3-4 17,-1-1-6-17,3 1 5 0,-1-2 3 16,1 0 1-16,0-2 0 0,0 3-3 0,-2-1 2 17,0 2-2-17,2-2-2 0,-3 5-1 17,1-1 1-17,0 0-2 0,-2 2 5 0,1-1-2 16,-1 1-5-16,-1-1 0 0,3 1-4 1,-3 2 1 15,0 1 3-16,1 0 0 0,-1 4 4 17,-2-1 1-17,1 6-5 0,0-1 0 16,-1 5 3-16,2 2-3 0,-2 1-1 0,0 2-7 17,0 3 5-17,0 0 3 0,0 0-4 0,0 0-17 17,0 0-5-17,0 0 4 0,0 1 9 16,0 5 13-16,0 5-7 0,-4 5 1 17,-1 5 6-17,-5 11 1 0,1 7 4 0,1 9 8 17,-7 7-1-17,2 8 4 0,1 6-1 0,-3 0-1 16,2 4-1-16,-2 0-12 0,2-3 0 17,1-1-1-17,4-6-1 0,-1-5 1 0,0-10 0 17,5-5 1-17,-1-7-1 0,3-8 0 16,2-6 2-16,-1-5 5 0,1-4-7 0,0-3-4 17,0-1-5-17,0-6 1 0,0 1-2 0,0-2 1 17,0-2 7-17,0 0 2 0,0 0 6 16,0 0 8-16,2-3 0 0,2-1-9 17,0-5 6-17,1-6 4 0,0-1 8 0,3-8 15 17,0-4-2-17,2-7-5 0,-1-4-5 0,2-7-16 16,1-3 5-16,0-3-1 0,-1-5-9 17,2-3 3-17,-1-5 3 0,0 0-5 0,-1 0-2 17,0 2-4-17,-1 1-2 0,-2 7-5 16,0 4-2-16,-3 8 5 0,-1 9 4 0,1 7 0 17,-5 5 0-17,0 8 0 0,0 1-1 17,0 5-4-17,0 3 2 0,0 1-15 0,0 2-12 16,0 1-11-16,0 1-26 0,-1 0 3 17,-3 1 13-17,0 6 21 0,-1 5 23 0,1 9-1 17,-2 8-10-17,-5 8 6 0,2 8 10 16,1 6 3-16,-1 7 5 0,-1 4 7 0,0-1-7 17,1-3-3-17,0-2 4 0,2-5 8 0,1-6-3 17,1-7-5-17,1-6-3 0,0-4-4 16,-1-6-1-16,3-4-4 0,2-3 1 1,-1-3 4 15,0-2-5-16,1-2 0 0,-2-1 1 17,2-2 0-17,0-1 4 0,0 1 0 0,0-4-9 17,0 0 0-17,0-1-13 0,0 0-15 16,0 0 35-16,0 0 2 0,0-5 25 0,0-5 0 17,4-3 8-17,0-6 8 0,2-5-4 18,0-4-6-18,1-5-2 0,0-5-11 0,1-3-2 15,-3 0-3-15,1 0-10 0,0-1 4 17,-2 1-2-17,0 5 6 0,2 2-1 0,-3 6-10 16,-1 3 8-16,0 6 1 0,-1 6-9 1,-1 4-9 15,1 2 1-16,-1 2-1 0,0 4 1 17,0 1 8-17,0-1-4 0,0 1-9 16,0 0-5-16,0 0-8 0,0 0-3 0,0 0 3 17,0 4-7-17,0 4 4 0,-2 5 17 0,-3 8 1 17,-1 7-3-17,-1 8 4 0,-2 9-4 16,0 7 4-16,0 4 8 0,-2 2-1 17,1 1-2-17,-1-2 5 0,1-4-3 0,1-5-3 17,-1-4 6-17,2-6-9 0,1-6 9 0,1-5 4 16,1-5-4-15,1-2 0-1,2-6 0 0,1-3-13 16,-1-3 0-16,2-4 4 0,0 0 5 17,0-2-9-17,0-1-5 0,0-1-13 16,0 0-12-16,0 0-13 0,0 0 25 0,0 0 31 17,0 0 3-17,0-4 0 0,0-3 2 0,3-1-3 17,1-6 3-17,1-5 30 0,3-4-2 16,1-4-16-16,-1-7 3 0,2-3-11 17,-1-3 3-17,1-6 1 0,2 1-6 0,-1-1 3 17,-1 2-5-17,1 0 4 0,-2 1-2 0,-1 4-5 16,1 3 8-16,-3 2 3 0,-2 5 0 17,1 2 0-17,-4 6 4 0,0 4 13 0,0 1-13 17,-1 6-13-17,0 2 8 0,0 3-3 16,0 2-6-16,0 2-3 0,0-1 0 0,0 2-29 17,0 0-14-17,0 0 12 0,-1 2-2 17,-2 4 7-17,-2 4 5 0,1 5-5 0,-3 7 8 16,-1 5 8-16,-2 7-1 0,1 5 0 1,0 5 4 15,0 1 3-16,1 1 4 0,0-3-4 17,0-3 6-17,1-4-3 0,3-5-4 16,0-4 8-16,-1-6-3 0,2-4 4 0,-1-3-4 17,3-5-9-17,1-3 0 0,0-2 9 0,0-1 0 17,0-2 0-17,0-1 5 0,0 0-5 16,0 2-9-16,0-2-3 0,0 0 12 17,0 0 5-17,0 0 19 0,0-4-1 0,0 0-3 17,0-5 2-17,3-4-1 0,2-7-5 0,0-3 5 16,-1-6-10-16,1-3-6 0,1-4 6 17,2 0-2-17,-3 1-5 0,0 1 1 0,0 3 8 17,-1 4-1-17,1 4 9 0,-2 6 4 16,0 0-4-16,-2 7 5 0,-1 3-13 0,0 3-13 17,0 1 4-17,0 1 0 0,0 1-4 17,0 1 0-17,0 0-23 0,0 0-13 0,0 0 15 16,0 4 2-16,-5 1-9 0,1 2-4 17,-2 7 13-17,-1 5-1 0,0 6-1 0,-3 7 12 17,1 5 3-17,0 6-6 0,-1 3 8 16,2 0 2-16,-1 0-3 0,2-6 5 0,1-4-6 17,2-6 6-17,-1-7 0 0,1-8-4 0,4-6 1 17,-2-1-1-17,2-4-14 0,0-4-14 16,0 0 3-16,0 0 28 0,0 0 1 0,0 0 21 17,0-4 20-17,5-4 9 0,-2 0-12 17,2-3-7-17,-1-3 0 0,4-2 3 0,-3-5-10 17,2 1-4-17,-3-3-6 0,0 1 0 0,2 2 4 16,-2-1-4-16,1 0-5 0,-3 6 9 17,0-3 0-17,0 7-6 0,-1-2 6 16,-1 4 4-16,1 1-6 0,-1 3-7 0,0 1 0 17,0 1-5-17,0 1 5 0,0 1 0 0,0 1-9 17,0 0 0-17,0 0 0 0,0 0 0 16,0 0-9-16,0 0 0 1,0 0 9 15,0 0-14-16,0 0-12 0,0 0-5 0,0 0-14 17,0 3-34-17,0 1-143 0,0-1-213 0,0 6-225 16</inkml:trace>
    </iact:actionData>
  </iact:action>
</iact:actions>
</file>

<file path=ppt/ink/inkAction1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7T15:42:32.719"/>
    </inkml:context>
    <inkml:brush xml:id="br0">
      <inkml:brushProperty name="width" value="0.05292" units="cm"/>
      <inkml:brushProperty name="height" value="0.05292" units="cm"/>
      <inkml:brushProperty name="color" value="#FF0000"/>
    </inkml:brush>
  </inkml:definitions>
  <iact:action type="add" startTime="3532">
    <iact:property name="dataType"/>
    <iact:actionData xml:id="d0">
      <inkml:trace xmlns:inkml="http://www.w3.org/2003/InkML" xml:id="stk0" contextRef="#ctx0" brushRef="#br0">19405 12398 1959 0,'12'-19'213'23,"2"-3"-43"-23,4 0-35 0,0-3-42 0,5 1-33 17,0-1-17-17,-1-4 3 0,1 2-20 0,1-1-6 16,-1 2 14-16,-1 1-2 0,1 0 1 0,-5 4 19 17,-3 4 80-17,-2 3 92 0,-6 6-35 17,-4 4-115-17,-3 3-63 0,-6 3 7 0,-10 7 13 16,-10 13 55-16,-13 6-14 0,-10 11-67 17,-8 11-3-17,-14 7-1 0,0 9 4 0,-11 9 40 17,1 1 83-17,-1 1 35 0,1-1-58 16,3-4-40-16,8-6 5 0,4-6-1 0,11-8-29 17,9-10-40-17,13-10 5 0,10-7-5 17,16-10 16-17,6-9 23 0,3-5 13 0,16-6 13 16,16-11-65-16,12-10-11 0,13-10 2 17,15-10 9-17,7-11 84 0,11-9 36 0,4-7-64 17,6-3-49-17,-1 0-9 0,-2 1 2 0,-5 3 25 16,-7 5 6-16,-7 6 1 0,-11 10 8 17,-14 9 85-17,-11 8 222 0,-13 8 78 17,-14 7-201-17,-13 6-135 0,-2 9-18 0,-9 3-35 16,-15 4 5-16,-10 7 30 0,-13 9 20 0,-11 5 7 17,-10 9-10-17,-7 7-43 0,-8 9-22 17,-2 5-23-17,-4 7 21 0,1 3-8 0,-2 1 73 16,6 1 20-16,2 0-82 0,9-5-24 17,6-5-21-17,8-8 7 0,12-8-29 0,11-9-28 17,11-9 50-17,16-8 21 0,5-10 45 16,6-3 3-16,15-7-48 0,17-11-62 0,14-11 3 17,12-13 59-17,13-13 76 0,11-13-13 1,12-9-63 15,6-5-3-16,1-6 3 0,0-1 5 16,1 3 12-16,-7 5-17 0,-8 9-26 17,-11 8-20-17,-13 10 46 0,-13 12 46 0,-13 9 121 17,-16 9 1-17,-15 11-80 0,-5 7-25 0,-10 4-53 16,-12 8 15-16,-15 7 4 0,-12 9 2 17,-11 7-3-17,-10 8 36 0,-10 7 14 17,-7 8-51-17,-4 3-27 0,-2 6-28 0,-3 3 6 16,3 0 6-16,3 3 16 0,0-1 71 0,6-3 32 17,10-6-79-17,10-4-24 0,11-10-32 1,9-10-16 15,14-7 46-16,12-9 2 0,10-7-1 16,3-6-21-16,11-4-61 0,12-2 40 17,10-7 43-17,12-6 20 0,3-6 23 0,11-8 12 17,4-6 12-17,6-8-37 0,4-4-25 0,-1-3-16 16,3 0-2-16,-3-3 5 0,1 4 8 17,-4-2 10-17,-3 4 3 0,-6 1 16 20,-7 5 11-20,-6 2-10 0,-9 6 34 0,-9 3 50 0,-9 5-49 13,-7 2-65-13,-8 7 0 0,-5 2 0 17,0 3 0-17,-11 5 0 0,-10 4 0 17,-7 1 0-17,-7 6 0 0,-7 9 0 0,-7 6 0 16,-8 10 0-16,-7 8 0 0,-4 9 0 17,-5 8 0-17,-4 6 0 0,0 4 0 0,-2 5 0 17,2 2 0-17,0-1 0 0,8-3 0 16,6-5 0-16,8-7 0 0,10-10 0 0,8-8 0 17,12-10 0-17,8-7 0 0,11-8 0 1,4-5 0 15,2-5 0-16,7-4 0 0,12 0 0 16,5-7 0-16,9-5 0 0,8-7 0 17,5-8 0-17,5-6 0 0,3-7 0 0,6-5 0 17,-2-4 0-17,3-2 0 0,-1-3 0 0,0-1 0 16,-2 2 0-16,-1-1 0 0,-3 1 0 17,-4 4 0-16,-10 3 0-1,-2 5 0 0,-10 8 0 16,-4 3 0-16,-8 6 0 0,-5 6 0 16,-5 4 0-16,-3 4 0 0,-3 2 0 0,0 4 0 17,-5 2 0-17,-7 2 0 0,-4 0 0 17,-6 4 0-17,-4 7 0 0,-5 4 0 0,-6 7 0 16,-5 6 0-16,-5 6 0 0,-3 6 0 17,-4 4 0-17,-1 5 0 0,2 2 0 0,1 2 0 17,1-2 0-17,5-2-177 0,2-4-609 16,4-1-582-16,7-7-184 0,8-7-77 0</inkml:trace>
    </iact:actionData>
  </iact:action>
  <iact:action type="add" startTime="9026">
    <iact:property name="dataType"/>
    <iact:actionData xml:id="d1">
      <inkml:trace xmlns:inkml="http://www.w3.org/2003/InkML" xml:id="stk1" contextRef="#ctx0" brushRef="#br0">18651 8813 517 0,'0'-2'79'12,"0"-1"-11"-12,0 0-10 17,0 0-9-17,0 1 5 0,0 0-1 0,0 0-15 17,-1 0-11-17,1 1-7 0,-3 0 1 16,3 1 39-16,-1-1 71 0,1 0 34 0,-1-1 9 17,1 0 4-17,-1-1 1 0,0-1-8 17,-1 0-28-17,-2-1-40 0,1 0-13 0,-1 0-3 16,0 1-14-16,0-1-8 0,1 1-24 17,-2 0-12-17,2 0-21 0,0 0-8 0,2 4-12 17,0-2 9-17,1 2-1 0,0 0 1 0,0 0-2 16,0 0 0-16,0 5 5 0,0 0 0 17,0 1-1-17,0 3 0 0,0-1 1 17,1 4 0-17,3 0-5 0,-1 0-5 0,3-1 0 16,-3 0 1-16,1-2-16 0,0 0-23 0,2-1 9 17,1-2 14-17,2-2 8 0,0-2 2 17,0-2 11-17,1 0 4 0,1-2 7 0,-2-2 0 16,3-2 0-16,-3 0-4 0,-1-1 1 17,0 2-4-17,-2-1 0 0,-3 2 0 0,1 1 3 17,-3 1 9-17,-1 1 2 0,0-2-9 16,0 3-5-16,0 0 1 0,0-2 3 0,0 2-4 17,-5-1-2-17,2 0-1 0,-3 0-4 17,2 1 0-17,-2 0 3 0,0 0-2 0,0 0-6 16,0 1 0-16,0 3 0 0,0 0 1 0,1 0 8 17,1 1-6-17,-1 2-8 0,3 0 9 17,1 0-1-17,1 0-4 0,0-2 8 0,0 0 5 16,0 1 3-16,2-2 1 0,3-1 0 17,1-1 8-17,1-1-1 0,2-1-8 0,1 0 6 17,-3 0 4-17,1 0 1 0,1-3-6 16,-5 1 6-16,2-2 1 0,0-1 1 0,-1 0 9 17,-1-2-4-17,1-2 0 0,-3-1-4 17,-2-3-3-17,0 2 5 0,0-4 5 0,0-1 3 16,0 1 9-16,-1-1-1 0,-5 2-8 17,2 3-9-17,-3 1-4 0,-1 1-5 0,2 2-7 17,-3 4-2-17,2 1-9 0,1 2-2 0,-1 0 4 16,0 0-13-16,0 3-1 0,3 5 18 17,-1 2-6-17,1 2-4 0,2 0-1 17,2 3 1-17,0-2 9 0,0 1 2 0,0-2 2 16,3-1 1-16,2-3 3 0,2-3 8 0,4-2 6 17,-2-3-3-17,0 0 5 0,0-2 5 17,2-4-5-17,-2-1 9 0,0-3 5 0,-1-2-9 16,-3-1 6-16,-1 2 8 0,-2-2 18 17,-2-1 13-17,0 3-17 0,0 2-13 0,0 0-14 17,0 1-17-17,-4 3 0 0,-3 1-9 16,0 0 0-16,-1 3-4 0,0 1-5 0,1 0-8 17,-2 0 5-17,1 1-1 0,1 3 0 17,0 0-4-17,0 3-4 0,2 1 9 0,0 1 8 16,3-2-9-16,2 1-5 0,0 3 14 17,0-1 4-17,0-1-5 0,0-1-4 0,1 1 0 17,2-2 4-17,3-3 4 0,3 1 1 0,-2-4 8 16,2-1 13-16,1 0 0 0,-3-3 1 17,3-2-5-17,-2-4-5 0,-1 1 10 1,-3-1 5 15,1-2 9-16,-1-1 3 0,-4 5 1 16,0-1-9-16,0 1-13 0,0-2-1 0,-1 3-8 17,-3 1-9-17,-7 1-1 0,3 0-4 17,-1 4 0-17,-1 0-4 0,-4 0-4 0,4 0 0 16,-4 3 0-16,3 1 0 0,1 4 0 17,0 1 0-17,2 0 5 0,-1 1 3 0,2 3-3 17,2-2-5-17,1-3 0 0,1 0 0 0,2 1 1 16,1-2-1-16,0-1 5 0,0-2 8 17,0 0 0-17,0-2 0 0,0 1 0 17,4-2 4-17,-1 0 0 0,0-1 4 0,0 0 1 16,0 0-5-16,1 0-4 0,-1 0 5 0,-1-2 3 17,1-1 1-17,-1 1 3 0,0 2 5 17,-1-1-4-17,-1-2 9 0,0 3-1 0,0 0-4 16,0-1 1-16,0 1-9 0,0 0-9 17,0 0 0-17,0 0 4 0,-2 0-4 0,0 0-9 17,-2 0-4-17,1 0 5 0,-1 1-1 16,1 3 0-16,1-2 9 0,2 1-8 0,-3 0-22 17,3 0-61-17,0-1-104 0,0 2-118 17,0-1-160-17,5-1-397 0</inkml:trace>
    </iact:actionData>
  </iact:action>
  <iact:action type="add" startTime="10832">
    <iact:property name="dataType"/>
    <iact:actionData xml:id="d2">
      <inkml:trace xmlns:inkml="http://www.w3.org/2003/InkML" xml:id="stk2" contextRef="#ctx0" brushRef="#br0">18658 5614 852 0,'-3'0'143'23,"1"0"20"-23,1 0-12 0,-1 0-30 0,2 0-3 17,-4 0-13-17,2-2-2 0,-1 2-3 0,0-1-25 16,0 0-4-16,-1 0-21 0,1 1-17 0,1-2-6 17,0 2-19-17,-1 0-6 0,2 0-2 17,0 0-8-17,-2 0 0 0,3 0 8 0,0 2 0 16,0 0 0-16,0 3 5 0,0-1 1 17,0-1-6-17,0 0 8 0,0 0 0 0,0-1-8 17,0 0 0-17,3 0 8 0,-2-2 0 16,1 0-6-16,0 0 1 1,-1 0 0-1,1 0 0 16,0 0 5-16,-1 0 0 0,1 0-8 17,0 0 0-17,-1 0 0 0,-1 0 0 0,1 0 0 16,-1 0 0-16,0 0 0 0,1 0 0 17,-1 1 3-17,1 1 0 0,0 0-3 0,-1 0 0 17,2 3 8-17,0-1 0 0,-1 0-8 0,0 1 0 16,0-2 0-16,3 2 0 0,-4 0 0 17,2-1-8-17,0 1 8 0,1-1 0 17,-1-2 8-17,0-1-5 0,2 0 11 0,-1 0 5 16,0-1 8-16,0 0 23 0,0 0 8 0,2-1 9 17,-1-3 8-17,-1 0-19 0,-2 0-12 1,0-1 1 15,-1-2-5-16,0 1 13 0,0-2 5 16,0 1-9-16,0 0-12 1,-3 2-17 15,-2-1-4-16,-1 2-3 0,2 1-12 0,-1 3-1 17,-1 0-4-17,-2 0 4 0,1 0 0 0,-1 3 0 16,0 1 0-16,2 2 0 0,0-1 0 17,-1 0-4-17,1 2-8 0,2-2 4 1,1 0 8 15,2 0 0-16,1 1 0 0,0-2 0 16,0 3 0-16,0-2 0 0,0 1 0 0,3 1 0 17,1-3 0-17,1 3 8 0,-1-4 4 17,2-1-4-17,-2-2 5 0,0 0 7 0,0 0-3 16,-1 0 3-16,-1 0 9 0,-1 0-1 17,-1 0 13-17,0-1 4 0,0-1-3 0,0 0-13 17,0-4-20-17,0 2-5 0,0 1 4 16,-2-3 4-16,0 2 1 0,-2 0-8 0,2 0-5 17,-1 0 0-17,1 1 0 0,0 1 0 17,1 0 0-17,-3 1 0 0,3 0-5 0,0 1-8 16,0 0 1-16,1 0-5 0,0 0-12 17,0 0 9-17,0 0 16 0,0 0 4 0,0 4 0 17,0-2-5-17,0 1 6 0,3 1-6 0,3 0 5 16,-2-1 0-16,0 0 0 0,1-1 8 17,-1-1 1-17,1-1-5 0,1 0 8 17,-4 0 1-17,1 0-1 0,1 0 1 0,-2 0-9 16,-1-1 8-16,0-1 13 0,1 0-8 0,-2 0 4 17,0 0 4-17,0 0 13 0,0-3 22 17,0 1 8-17,-3 0 8 0,-1 0-21 0,-1 1-33 16,-2-1-9-16,2 0-4 0,-1 2-9 17,0 0 0-17,1 1-9 0,1 1-4 0,-1 0-1 17,3 0-16-17,1 0-13 0,1 0 5 16,0 0 13-16,0 2 4 0,0 1 4 0,0 1 0 17,3 0 5-17,3 0 7 0,-2 1-12 17,1-2 5-17,1 0 7 0,-1 0 1 0,-1-1 4 16,1 0 0-16,-1-2 0 0,-1 0 0 17,-2 0 0-17,0 0 4 0,0 0 1 0,0 0 3 17,-1 0 18-17,0 0 12 0,0 0 13 0,0 0-4 16,0 0-4-16,0-2-13 0,0 0-13 17,0-2 9-17,-2 1-5 0,-3 1-4 17,1-2-8-17,-2 2-9 0,-2 0 0 0,1 1 0 16,0 1-4-16,0 0-9 0,0 0 5 0,2 0 3 17,1 0-3-17,0 0-4 0,-1 1-1 17,4 1-14-17,0 0-11 0,1 2 12 0,0-1 0 16,0 1 0-16,0 0 5 0,0 0-9 17,4 1 9-17,1 2 17 0,-1-3-5 0,1 0 1 17,1 1 8-17,1-2 0 0,-1-1 0 0,-1-2 0 16,1 0 4-16,0 0-3 0,-1 0 3 17,1 0 0-17,0 0 1 0,0-3 7 17,-2 1 14-17,0-3 17 0,-1 2 22 0,-2 0-13 16,-1-2-27-16,0 1-3 0,0 1 4 0,0-1-11 17,-4 2-7-17,-2-1-4 0,-2 2-4 17,-1 0 0-17,0 1-13 0,-1 0-8 0,2 0 13 16,-2 2 3-16,3 3-3 0,2-2 5 17,1 1-6-17,-1 0-4 0,3 1-1 0,2 0-7 17,0 1 3-17,0-1 5 0,0 1-17 16,0-2-8-16,1 3 8 0,4-3 12 0,-1 0 10 17,1 1 4-17,1-1 4 0,2-3 0 1,-3 0 0 15,1 0 0-16,-1-1-4 0,-1 0 0 16,1 0 4-16,1 0 8 0,-4 0 18 17,0-2 4-17,1-1-4 0,-2-3 8 0,-1-1 13 17,0-1 0-17,0 0-8 0,0 2-5 0,0-4-16 16,0 2-18-16,-1 1 3 0,-4 3-3 17,-1-1 0-17,-1 2-12 0,0 3 4 17,1 0 3-17,-1 0 0 0,-1 0 1 0,2 0-9 16,1 1 5-16,1 1-1 0,-1 1-4 0,2-1-3 17,-1 0-14-17,3-2-10 0,1 2-3 17,0 0 13-17,0 0 12 0,0 1 5 0,0 2 1 16,0-3 4-16,0 1 3 0,2 1-8 17,2 0 5-17,-1-2 8 0,1-1 0 0,-2 1 0 17,0-1-4-17,-1 0 0 0,1-1 4 16,-1 0 0-16,0 0 4 0,0 2 0 0,-1-2 4 17,1 0 5-17,-1 0 4 0,0 0 8 17,0 0 9-17,0 0 5 0,0 0-9 0,0 0-17 16,0 0-8-16,0 0 0 0,0 0-5 0,0 0 0 17,0 0 0-17,0 0 0 0,0 0-5 17,0 2 0-17,-2-2 5 0,0 2-9 0,1 0-3 16,-1 1 9-16,1 1 3 0,0-2-5 17,0 0-8-17,0 2 0 0,1-1 0 0,0-3 1 17,0 2 3-17,0-2-8 0,0 2 0 16,0-2 8-16,0 0 5 0,0 0-1 0,0 1 1 17,0-1 0-17,0 0 4 0,0 0 0 1,2 0 0 15,-1 0 4-16,0 0-4 0,0 0 8 16,0 0 0-16,0 0-8 0,0 0 5 17,-1 0 0-17,1 0-5 0,-1 0 8 0,0 0 8 17,0 0-2-17,0 0-1 0,0 0 3 0,0 0-7 16,0 0-1-16,0 0 5 0,0 0-8 17,0 0-1-17,0 0 4 0,0 0-3 17,0 0-1-17,0 0-4 0,0 0 0 0,-1 0 4 16,0 0-8-16,1 0-5 0,-1 0 1 0,1 0-1 17,0 0 5-17,0 0 4 0,0 0 0 17,0 0 0-17,0 0 0 0,0 0 0 0,0 0 0 16,0 0 0-16,0 0 0 0,0 0 0 17,0 0 0-17,0 0 0 0,0 0 8 0,0 0 1 17,0 0-9-17,0 0 3 0,0 0 1 16,0 0-4-16,0 0 0 0,-1 0 0 0,1 0 0 17,0 0 0-17,0 0 0 0,0 0 0 17,0 0 0-17,0 0 0 0,0 0-8 0,0 0 0 16,0 0 8-16,0 0 0 0,0 0-5 17,0 0 1-17,0 0 4 0,0 0 0 0,0 0 3 17,0 0-3-17,0 0-3 0,0 0 6 0,0 0-3 16,0 0 4-16,0 0-4 0,0 0-9 17,0 0 1-17,0 0 8 0,0 0 0 17,0 0 0-17,0 1 0 0,-1-1 0 0,1 0 0 16,0 0 0-16,0 0 4 0,0 0 0 0,0 0-4 17,0 0 0-17,0 0 0 0,0 0 4 17,0 0 0-17,0 0-4 0,0 0 0 0,0 0-8 16,0 0 8-16,0 0 0 0,0 0 0 17,0 0-9-17,0 0 1 0,0 0 8 0,0 0 0 17,0 0 0-17,0 0 0 0,0 0 0 0,0 0 0 16,0 0 4-16,0 0 0 0,0 0-8 17,0 0 8-17,0 0-4 0,0 0 8 17,0 0 0-17,0 0-8 0,0 0 0 0,0 0 0 16,0 0 0-16,0 0 0 0,0 0 0 0,0 0 0 17,0 0 0-17,0 0 0 0,0 0 0 17,0 0 0-17,0 0 0 0,0 0 5 0,0 0 0 20,0 0-5-20,0 0 4 0,0 0-4 0,0 0 8 13,0 0-4-13,0 0-8 0,0 0 8 17,0 0 1-17,0 0 3 0,-1 0 0 16,1 0-3-16,0 0-5 0,0 0 0 0,0 0 0 17,0 0 0-17,0 0 0 0,0 0 0 17,0 0 0-17,0 0-5 0,0 0 1 0,0 0 4 16,-1 0 0-16,1 0 0 0,0 0-4 17,0 0 1-17,0 0 6 0,0 0-6 0,0 1-2 17,0-1-4-17,0 0 6 0,0 0-2 0,0 0 1 16,0 0-5-16,0 0 1 0,0 0-1 17,0 0-16-17,0 0-13 0,0 0-4 17,0 0 21-17,0 0 17 0,0 1 0 0,0-1 4 16,1 0-5-16,1 1 1 0,1-1 4 0,0 0-4 17,1 2-3-17,-1-2 2 0,2 0 1 17,-2 0-8-17,1 1 4 0,0-1 4 0,1 2 0 16,1-2-135-16,0 2-315 0,2 0-267 17,2 2-534-17</inkml:trace>
    </iact:actionData>
  </iact:action>
  <iact:action type="add" startTime="14104">
    <iact:property name="dataType"/>
    <iact:actionData xml:id="d3">
      <inkml:trace xmlns:inkml="http://www.w3.org/2003/InkML" xml:id="stk3" contextRef="#ctx0" brushRef="#br0">19012 5969 467 0,'-5'-4'33'18,"0"-1"6"-18,2 2 11 0,2 2-1 0,1-3 6 16,0 2 10-16,0-2 24 0,0 2 23 17,0-1 44-17,0-2 22 0,0-2-34 17,0 3-39-17,0-2-19 0,1 1-21 0,1 1-34 16,-1 0-24-16,-1 1-4 0,2 1-3 0,1 0 4 17,-2 2 0-17,1 0 7 0,3-2 17 17,3 2 57-17,1 0 42 0,4 2-26 0,1 2-38 16,4 1-9-16,5 3 7 0,1 5 11 17,3 4-5-17,1 4-10 0,0 4 11 0,0 3 14 17,0 4-1-17,1 0-16 0,-2 4-6 16,0-1-16-16,0 1-20 0,1 1-7 0,-1-2-7 17,-2-1 6-17,-1 1 13 0,-2-2 22 1,0 3 9 15,-3 1 13-16,0 1-1 0,-2 1-28 16,-4 6-17-16,3 3-4 0,-7 3 12 17,2 1 5-17,-1 7-12 0,-4-3-13 0,-2 3-4 17,1 1 15-17,-1 0 5 0,0-1-8 0,-3-1 8 16,-1-1 19-16,0-2 13 0,0-4-3 17,0-5 6-17,0 1-4 0,-3-5-15 17,-2-2 0-17,-1-1-9 0,-3-1-7 0,0 2 4 16,0-1-16-16,-3 4-3 0,-3-3 15 0,3 3 6 17,-3 2 0-17,-3-1 40 0,1 0-10 17,1-2-63-17,-2-2-12 0,1-2 9 0,2-1-11 16,-1-3-1-16,1-3 6 0,2-3 6 17,-2-2 1-17,5-1 4 0,-1-6-5 0,2-2 0 17,4-4 0-17,0-2 5 0,0-3 7 16,4-5-4-16,-2-1-8 0,3-2 0 0,0 0 12 17,0 0 0-17,0 0-12 0,0 0 0 17,0 0 0-17,0 0 12 0,0 0 1 0,0 2-6 16,0-2 1-16,0 0 4 0,0 0 0 17,-2 2-12-17,0-2 0 0,1 2 12 0,0-1-7 17,-1 0-5-17,1 1-4 0,-1 1 0 0,-2-1-4 16,1 1 0-16,1 0-4 0,0-3 0 17,1 2 4-17,0-1 1 0,-1 0-5 17,1-1-8-17,1 0 5 0,0 0-5 0,0 0 0 16,0 0-11-16,0 0-12 0,0 0 12 0,0 0 19 17,0 0 12-17,0 0 0 0,0 0 0 17,0 0 2-17,1 0 8 0,3 0 5 0,0 0-5 16,1 0 1-16,1 0 2 0,1 0-6 17,2 0 13-17,-2-2 2 0,2 0-4 0,1 0 9 17,-2-2-13-17,3-1 14 0,-1 1 12 0,0-2-40 16,3-3-37-16,-2 1-17 0,2-4 52 17,-1-4 2-17,1-1-2 0,-1-1 4 17,1-4-1-17,-1 0-4 0,-1 0 6 0,1-3 8 16,-2 0 18-16,0 0 8 0,0-1-16 0,-2 1-4 17,1-2-5-17,1 1-8 0,0-1 12 17,-3 1-5-17,-1-3-7 0,0 3 3 0,0-1 25 16,-3-1 12-16,0 0-23 0,-3-2-13 19,0-3-3-19,0 2-5 0,0-2 7 0,0-2 1 31,0-1-8-31,-4-2 0 0,2-1 0 0,0 1 3 0,-2-2 9 0,3 3 4 0,0-3 0 18,0 2 8-18,-2 1 16 0,2 1-11 0,0 0-5 16,-1 4 33-16,-2-2 3 0,1 2 10 16,-1 2 4-16,-1 2-24 0,1 1 13 17,0 1-4-17,-3 3-7 0,0-3 12 0,0 2-18 17,-1 1-13-17,0 2 14 0,0 1 35 0,-1-3-11 16,-1 2-38-16,1-2-6 0,0 1 51 17,-1-2-20-17,-2-1-52 0,1 1-16 17,-3-3 2-17,1-1-2 0,-1-1 6 0,1 1 4 16,0 1 10-16,1 3-1 0,-1 0-4 0,-3-1-2 17,3 5-3-17,-1 2-5 0,1 1-5 17,-1 2 1-17,0 4 0 0,2-2-4 0,-1 0 4 19,2 5 2-19,-2-1 1 0,4 1-18 0,-2 1-29 14,0-2-1-14,2 0 22 0,0 2 12 17,-2-2-4-17,1 1-8 0,0-1-15 16,0 0-3-16,-1-2 0 0,-1-1 8 0,-1 2 0 17,2 1-33-17,-1-4-19 0,0 2 31 1,2 0 44 15,0-1 0-16,0 3-8 0,1 3-1 16,1-4 9-16,2 3-5 0,-1 0-24 0,2 0-4 17,1 2 4-17,0 1 12 0,-1-1 0 17,2 1 8-17,-2 0 12 0,2 0-8 0,0 0 0 17,1 1 8-17,1-1 0 0,-3-1 0 1,1 1 12 14,1 0-1-15,-1 1 1 0,2-1 0 17,-2 1 0-17,-1-1-1 0,2 1-11 16,0 0-13-16,1 0 5 0,-1-1 4 0,-1 1-17 17,2 1-7-17,0 0 0 0,0 0 0 17,1 2-7-17,0-2 1 0,0 2 17 0,0-3 0 16,0 2 0-16,0-1 12 0,0 1 10 17,0-3 2-17,0 0 4 0,0-1 4 0,1 0-5 17,1 1 1-17,1 1-1 0,1-1-5 0,-1 0-12 16,0 0-5-16,1 1 3 0,-3-3-12 17,2 4-5-17,0-1 4 0,0 1 5 1,1 0 10 15,0 2 7-16,0 0 7 0,3-2 7 16,2 2 6-16,-2 0-9 0,3 0 14 0,3 2-10 17,1 2-2-17,1-1 10 0,1 5-11 17,3-3 8-17,0 3 0 0,-2-1-4 0,1 4 8 16,2-1 6-16,-2 0-8 0,0 1 4 17,0 0 5-17,1 1 9 0,-2 1 9 0,1-2 11 17,-2 1 10-17,1 0 2 0,0 1-5 16,-2 3 12-16,3-1 19 0,0 2-38 0,-1 2-23 17,0 2 33-17,1-1 21 0,1 5 6 17,-3 1 0-17,2 3-5 0,-2 4-16 0,-1-1-16 16,1 5 28-16,-1 4 15 0,-2 0-18 17,1 5-11-17,-3-1-15 0,0-2-1 0,-1-2 2 17,-2 3 14-17,0-3-3 0,-2-3-18 0,-3 0 4 16,3-3-12-16,-2-1-3 0,-2-2-1 17,0 2-2-17,-1-3-2 0,0-1-6 17,0 0 18-17,1 0 7 0,-2-1-13 0,0 0-1 16,2 2 4-16,-2 2-6 0,0 0-3 0,2-2 3 17,-2 2 0-17,0 0 6 0,0 2 24 1,1-1-12 15,-1-1-13-16,2 2 14 0,-2-4-15 16,1-2 0-16,-1 0 4 0,0 0-3 17,1-1-2-17,-1-1 0 0,0-3 3 0,0 3 4 17,0-5 1-17,0 2-12 0,0-2 3 0,0-4 14 16,0 1 9-16,0-3-14 0,0-2 6 17,-1-1 12-17,-2 0-4 0,2 3-15 17,-3 1-11-17,-1-2 0 0,1 3 16 0,-1 2-5 16,-1-2-14-16,-1 1-8 0,1-2-3 0,1 0 3 17,-1-4-2-17,1 0 0 0,0-1 2 17,0-1-2-17,1-1 0 0,0-1 2 0,2-2 0 16,-2 1 0-16,3 0-2 0,-5 1 1 17,3-1-3-17,-1-3 1 0,1 3 3 0,-1-1 9 17,0-1-9-17,-1-1 1 0,0 2 10 16,1-4-10-16,1 3-2 0,-1-1 1 0,2-1 1 17,-1 0 11-17,1 0-13 0,0-1-7 17,-1-1 5-17,0 0 2 0,0 0-11 0,1 0 0 16,1-2 15-16,-1 2-2 0,2-2-13 17,-2 1 0-17,1-1-2 0,0 1 2 0,1-1 0 17,0 0 0-17,0 0 0 0,-1 0-14 0,1 1 14 16,0-1 2-16,0 0-18 0,0 0 16 17,0 0 16-17,0 0-32 0,0 2 16 17,0-2 14-17,-2 0-14 0,2 0 14 0,0 0-14 16,-1 0 12-16,1 2 13 0,-1-2-14 0,-1 0-11 17,2 2-1-17,-4-2 1 0,2 2-2 17,0 0 12-17,0-1 2 0,0 0-12 0,1 0 0 16,-1 2-15-16,-2-1 0 0,2-2 13 17,2 2-11-17,0-2-15 0,0 1-15 0,0-1 1 17,0 1-1-17,0-1-2 0,0 0-12 16,0 0-84-16,0 0-141 0,0 0-103 0,0 0-14 17,0 0-21-17,0 0-32 0,1-2 3 17,4-2 51-17,-1 0 43 0,1-2-9 0,4-3-30 16,1 1-5-16,-1-7-9 0,2 0-77 17,-2-6 6-17,4-3 93 0</inkml:trace>
    </iact:actionData>
  </iact:action>
  <iact:action type="add" startTime="23260">
    <iact:property name="dataType"/>
    <iact:actionData xml:id="d4">
      <inkml:trace xmlns:inkml="http://www.w3.org/2003/InkML" xml:id="stk4" contextRef="#ctx0" brushRef="#br0">18248 4328 454 0,'0'0'128'12,"0"-1"-21"-12,0 0 0 16,0 0 0-16,0 0-1 0,0 1 19 0,0 0 13 17,0 0-33-17,0 0-39 0,0 0-22 17,0 0-19-17,0 0-13 0,0 0-12 0,0 0 0 16,0 0 10-16,0 0 7 0,0-1 34 17,0 0 30-17,3 0-5 0,2 0-9 0,-1-1-33 16,1 1-4-15,-1-1 8-1,0 0 0 16,3 0 18-16,-3 0-44 0,1 1-12 0,-1 0-34 17,0 0 34-17,1 1 8 0,-2 0 28 1,2-1 1 14,-2 1-3-15,0-1 0 1,1 1 1 15,0 0-4-16,0-1-7 0,1 0 7 17,-1 0 5-17,1-1-6 0,2 1 6 0,1 0 5 17,0-2 8-17,2 2 1 0,-1-1-19 0,2 0-6 16,1 1 4-16,0 0-5 0,2-1-8 17,-3 0-5-17,1 1-1 0,-1-1 10 16,1 1-6-15,-3-1-9-1,2 0 5 0,-3 1-1 16,2-2-5-16,-1 1 4 0,-5 1 1 0,1 0 4 17,-1 0 26-17,-1 0 19 0,-1 1 12 17,-2-1 5-17,1 1-8 0,-1 0-14 0,0 0 10 16,0 0 1-16,0 0-10 0,0 0-4 17,0 0-4-17,0 0 1 0,0 0-10 0,0 0-14 17,0 0-13-17,-3 0 9 0,-2 0-5 0,-3 0-3 16,-2 1 19-16,-4 1 6 0,0-1-9 17,-2 2-13-17,-2 2 0 0,-1-1 4 17,1-1 1-17,1 1 10 0,-2-1-9 0,0 1 39 16,5 0 41-16,0-1-53 0,3-1-33 0,2 0 0 17,0-1-10-17,4 0-4 0,0-1-6 17,2 0-4-17,2 0 0 0,1 0 0 0,0 0-6 16,-1 0 0-16,1 0 0 0,0 0 1 17,0 0 1-17,0 0-1 0,0 0-24 0,0 0-51 16,4-1 36-16,3 0 54 1,2-2-3 15,5 0 5-16,0-2 0 0,3 1 0 0,1 0 3 17,2 0-5-17,2 0 0 0,1 0 1 16,-3-1 5-16,3 2-1 1,-1-1 8-1,1 1 0 16,-3 1-13-16,-1 0 9 0,-2 0 1 17,2 1-8-17,-3 0 7 0,-4-1 1 0,0 2-5 17,-3-1 4-17,-1 0 6 0,-3 1 3 0,-1 0 6 17,-1 0 10-17,-3 0-1 0,1 0 6 16,-1 0 0-16,0 0-5 0,0 0 9 16,0 0-1-15,0 0 17-1,0 0 38 0,0 0 5 17,0 0-23-17,0 0-26 0,0 0-16 0,0 0-12 16,-1 0-17-16,-3 0 9 0,0 0 4 17,-3 0-8-17,-1 0-1 0,-3 1 8 0,0 0 1 16,-3 1-9-16,1 0-3 0,0 0-1 17,-2 1 13-17,0-1-4 0,0 1-16 0,1-1 3 17,-1 0 1-17,1-1-9 0,0 1 13 16,1 0-9-16,-2 2 0 0,5-2 5 0,-1 0-13 17,2 0 8-17,0-1 0 0,0 1-9 1,4-1 5 15,-1 0 4-16,2-1 0 0,0 0-14 16,2 0 1-16,1 1 0 0,0-1-5 0,1 0-12 17,0 0-18-17,0 0 9 0,0 0 0 17,0 1 19-17,0-1 20 0,2 1 1 0,3-1 13 16,5 1 8-16,-2 0-5 0,6 0 1 17,0 0 12-17,3 2 7 0,2-1 9 0,1-1-13 17,1 1-17-17,0-2 17 0,1 1-4 16,-1 0 5-16,-1-1-5 0,-1 0-16 0,-2 0 17 17,-2 0 3-17,-1 0-11 0,-5 0-1 17,1 0-3-17,-3 0-1 0,-2 0 8 0,-2 0 10 16,0-1 12-16,-2 1-13 0,-1 0 1 17,1 0 25-17,-1 0 18 0,0 0 37 0,0 0 26 17,0 0 3-17,0 0 11 0,0 0 1 0,0 0-15 16,0 0-59-16,0 0-54 0,0 0-11 17,-5 0-17-17,1 0-7 0,-6 0-14 17,-2 0 10-17,-1 0 11 0,-2 0-3 0,-3 0-2 16,0 0 0-16,-3 2 5 0,0-1-6 0,-1 1 10 17,3 0 5-17,-3 0 3 0,4-1 5 17,0 0-13-17,5 0-4 0,-1 0 0 0,1-1 7 16,4 0 0-16,1 1-7 0,3-1-2 17,1 0-13-17,-2 0-15 0,4 0 15 0,1 0 2 17,-2 0-14-17,3 0 12 0,0 0 0 16,0 0-9-16,0 0 15 0,0 0-19 0,0 0-14 17,0 0 8-17,0 0-2 0,0 0 11 17,0 0 7-17,0-1 12 0,0 0 1 0,5 0 8 16,1-2-2-16,-2 1-9 0,3 0 11 17,1 0-11-17,1 0 3 0,1 0 5 0,-1 1-2 17,0-1-1-17,2 1 3 0,0 0 0 0,-2-1 4 16,2 2-3-16,-1-1 3 0,-1 0-3 17,1 0 13-17,-2 0-3 0,1 0-11 17,-2 0 2-17,1 1 1 0,-2-1-3 0,-1 1 0 16,0-1 0-16,-1 1 0 0,0 0 0 1,2-1 10 15,-4 1 3-16,1-1-10 0,-2 1-3 1,0-1 13 15,0 1 0-16,0 0 0 0,-1-1 13 16,0 1-6-16,0 0-11 0,0 0 16 17,0 0 1-17,0 0-12 0,0 0 14 0,0 0-2 17,0 0-3-17,0 0 2 0,0 0 4 0,0 0-15 16,0 0-3-16,0 0 3 0,0 0 1 17,0 0-3-17,0 0-12 0,0 0 14 17,0 0 0-17,0 0-14 0,0 0 0 0,0 0 0 16,-1 1 9-16,-1-1 1 0,-2 1-10 0,1-1 0 17,-3 0 0-17,2 0-12 0,0 1-2 16,0-1 12-15,-2 1 2-1,1 0 0 0,1-1 0 16,-1 1-3-16,0-1-14 0,1 1 17 17,-1 0 0-17,1-1 15 0,0 1-15 0,3-1 0 16,-2 1 0-15,-1-1 9-1,2 1 1 16,-1 0-10-16,0 1 12 0,1-2 0 0,0 1 0 17,-2-1 0-17,3 0-12 0,-1 1 0 16,-2 0-2-15,1-1 14-1,-2 1-15 0,2 0-1 16,-1-1 16-16,1 1-12 0,2 0 0 17,-3-1 0-17,1 1-3 0,1-1 1 0,-1 1 0 16,1-1 2-15,0 0 12-1,-2 1 0 0,2-1-12 16,1 0-4-16,-2 1 2 0,1-1-1 17,0 0 3-17,-2 1-2 0,1 0 2 16,0-1-3-16,0 1 1 0,0-1 2 1,2 1 0 15,-4-1 15-16,4 1-15 0,-1-1-2 0,0 0-1 17,0 1-14-17,1-1 15 0,0 0 2 16,-1 0 0-16,0 0 0 1,1 0 0-1,0 1 0 16,1-1 0-16,-1 0 0 0,1 0 0 17,0 0 0-17,-1 0 0 0,1 0 0 0,-1 0 0 16,1 0 0-15,0 0-3-1,0 0-14 16,0 0 17-16,-1 1-15 0,1-1 15 0,0 0 0 17,0 0 0-17,0 0 0 0,0 0 0 16,0 0 0-16,-1 0 0 1,1 0 0-1,0 0-15 16,0 0 0-16,0 0-12 0,0 0-30 17,0 0-2-17,0 0-9 0,0 0 2 0,0 0 15 16,0 0-14-16,0 0 10 1,0 0 20-1,0 0-30 16,0 0-26-16,0 0-21 0,0 0-13 17,0 0 15-17,0 0 14 0,0 0 1 16,0 0 6-16,0 0 40 1,0 0 26-1,0 0 1 16,0 0-1-16,0 0-7 0,0 0-9 0,0 0-10 17,0 0-17-17,0 0 5 0,0 0 26 0,0 0 22 16,0 0 13-16,0 0 0 1,0 0 0 15,0 0 13-16,0 0 0 0,0 0-13 17,0 0 0-17,0 1 0 0,0-1 0 0,0 0-9 16,0 0 0-16,0 0 9 1,0 0 0-1,0 0-9 16,0 0 1-16,0 0 8 0,0 0 0 17,0 0 0-17,0 0 8 0,0 0 5 16,0 0-4-15,0 0 4-1,0 0 0 0,0 0 22 16,0 0-13-16,0 0-9 0,0 0 10 0,0 0-14 17,0 0 4-17,0 1 0 0,0-1 0 16,0 0-13-15,0 0 14-1,0 0-14 0,0 1 0 16,0-1 9-16,0 0 13 0,0 0-9 17,0 1 0-17,0-1 13 0,0 1-7 0,0 0-1 17,0 0 9-17,0 1-4 0,-2 0-9 16,-1 1-8-16,-3 1 0 0,2 1 9 0,-1-1 0 17,1-1-7-17,-1 2-4 0,-2 1 4 16,0-1 25-16,1 0-4 1,0 1-13-1,0-1 0 16,-2 0 60-16,1-2 53 0,1 1-56 17,0 0-55-17,-1 0-11 0,2 1 13 0,0-1-3 16,0-1-3-15,1 1 3-1,0-2-13 0,3-1 6 16,-1 1 1-16,1-1 2 0,-1-1 1 17,1 0-28-17,1 0 4 0,0 0-25 16,0 0-3-15,0 0-23-1,0 0 20 0,0 0 23 16,0 0 11-16,0 0 1 0,1 0-53 0,4 0-46 17,4 0 62-17,1 0 43 0,3 1 29 16,3-1 43-15,5 1 14-1,2-1-10 0,0 0-21 16,1 0-20-16,2 0-3 0,-1 0-16 17,-1-1-1-17,-1 1 27 0,-2-3-16 0,-2 1-20 16,-2 1 4-16,-2 0 3 1,-2 1-3 15,-1-2 3-16,-4 2 13 0,-1 0-1 0,-2 0-5 17,-1 0 13-17,-1 0 18 0,-3 0-4 16,0 0 36-16,0 0 32 1,0 0-26-1,0 0-35 16,0 0-51-16,0 0-3 0,-4 0-14 17,-3 0 14-17,-2 0-17 0,-5 0-2 0,-1 4 19 16,-5-1-7-16,-2 0 11 1,-2 1 14-1,-2 0-6 16,-2 1-8-16,1 1-2 0,0 0 61 17,-2 1 75-17,1-2-38 0,1 3-56 0,1-1-20 16,3-2-1-16,0 1 0 0,5-2-6 17,5 0-4-17,0-1-13 0,5-1 0 0,3-1-13 17,2-1-15-17,2 0-12 0,1 0 13 16,0 0-3-16,0 0 3 0,0 0 10 1,0 0 10 15,0 0 7-16,1 0 21 0,4 0-5 17,4 0 12-17,1 0-28 0,5-1-2 0,2 1-64 16,5-1 46-16,2 0 20 0,2 0 45 0,1-1 13 17,1 1-3-17,1-1-16 0,-1 0-5 17,1-1-5-17,-3 2-3 0,2-1 2 16,-3 0-1-16,-3 0-2 0,1 1 0 1,-4 0-12 15,-1 0 0-16,-5 0 13 0,-1 0-12 0,-4 1 0 17,0 0 10-17,-4-1 17 0,0 1 30 16,-3 0 13-16,-1 0 59 1,0 0 43-1,0-2-56 16,0 2-85-16,0-1-45 0,-5 0-13 17,-4-1 1-17,-1 0 12 0,-4 0 0 0,-4-1-2 16,-2 2-1-16,-2-2 1 0,-1 1-1 17,-1 0-16-17,0 0 0 0,0 0 14 0,0 1-1 17,1-1-2-17,0 2 1 0,1-1 3 16,1 1 8-16,2-1 56 0,2 1 53 0,1 0-62 17,2 0-51-17,3 0 0 0,1 0 0 17,3 0-15-17,4-1-31 0,-2 1-1 0,5-1 30 16,0 1 17-16,0-2-2 0,3 1-63 0,0-1-105 17,6-1 41-17,3 0 102 0,0 0 6 17,2 1 8-17,2-1 6 0,2 2 8 16,0-2-1-16,1 1 0 0,2-2 6 0,2 1-3 17,0 0-1-17,0-2 1 0,-1 1 11 0,1 0 0 17,0 0-2-17,-3 0 13 0,-1 0-10 16,0 0-2-15,-6 0 0-1,1-1 1 0,-6 1 29 16,-3 2 14-16,0 1 15 0,-2 0 0 19,-3 0-28-19,0 1-16 0,0-1-13 0,0 1-15 14,0-2 0-14,-2 0 0 1,-4 0 0-1,-3-1-14 16,0 0 0-16,-5 1 13 0,-1-1-15 17,-1-1 0-17,-3 1 0 0,3 2 12 1,-3 0 3 14,3 1 12-15,0 0-11 0,2 0-1 17,0 0-1-17,3 0 1 0,2 0 1 0,0 0 0 17,2 1 0-17,2 0-15 0,1 0-31 16,1-1 1-16,2 0 2 0,0 0-31 0,1 0 14 17,0 0 31-17,0 0 1 0,0 0-15 17,0 0 1-17,0 0 15 0,0 0 0 0,0 0 0 16,4 0 0-16,0 0 2 0,1 0 15 17,3-1 7-17,0-1-8 0,1-1 1 0,-1 0 10 17,1-1 2-17,1 1 11 0,-4-1 1 16,0 1 15-16,-1 1 56 0,-1-1 0 0,-4 1-43 17,0 0-32-17,0 1-10 0,0-1 7 17,-5 0-20-17,-5-2 7 0,-1 2-2 0,-4 0-1 16,-5 1 0-15,3 1 0-1,-2 0 2 0,-1 0 7 16,0 0 52-16,0 4 11 0,3 1-63 17,-1 0-37-17,5 0-51 0,0 1 14 16,4-2-16-16,1 0-73 0,3 0-91 0,2 0-12 17,3-2 79-17,0-1 70 0,0 1 17 0,0-2-74 17,4 0-70-17,2 0 73 0,3 0 113 17,1 0 28-17,1 0 7 0,3 0 22 0,0-3-7 16,-2 0 13-16,-1-1 6 0,0 1-8 17,-3 0 7-17,0 1 26 0,-2 0 27 0,-2 0-3 16,-3 2-3-16,-1 0 0 0,0-1-23 17,0 1-16-17,0 0-7 0,0 0-11 0,-4 0-1 17,-5 0 8-17,0 0 3 0,-2 3 63 16,-3 1 36-16,0 0-60 0,-4 2-49 1,2 1-10 15,-1 2-3-16,1-2 3 0,1 2 2 17,2-1 0-17,1 0 3 0,3-2 2 0,2-3-34 16,2 1-24-16,2-1-2 0,1-2-27 1,2-1 20 15,0 0 44-16,0 0 23 0,0 0 3 17,4 0 7-17,2-3 3 0,3 1 8 16,-1-1-18-16,4 0-20 0,0-1-97 1,3 0 37 15,-5-1 80-16,2 1 8 0,-2 1 9 0,-2 1 7 17,-3 0 10-17,-1 2 14 0,0 0 18 17,-4 0-4-17,0 0-27 0,0 0-10 0,0 0-10 16,0 2-4-16,-1 1 56 0,-4 1 50 17,-1 2-62-17,-2 2-50 0,-1-1-7 0,0 2-26 16,1 3 12-16,0-1 3 0,0-2 6 1,3 0-18 15,3-1-2-16,2-2 10 0,0-1 1 17,0-2-4-17,0-2 18 0,0-1 2 16,3 0 0-16,4 0 0 0,3-2-97 0,-1-1-19 17,0-4-17-17,2-1-248 0,-2-1-245 0,1 2-71 17,-3 0-21-17,1 0-48 0,-4 1-221 16</inkml:trace>
    </iact:actionData>
  </iact:action>
  <iact:action type="add" startTime="28790">
    <iact:property name="dataType"/>
    <iact:actionData xml:id="d5">
      <inkml:trace xmlns:inkml="http://www.w3.org/2003/InkML" xml:id="stk5" contextRef="#ctx0" brushRef="#br0">18698 4429 597 0,'2'-2'92'15,"1"1"-16"-15,-1-1-13 0,0 0-17 16,-1 0-22-16,3 2-11 0,-3-2 4 0,0 0 13 17,1-1 1-17,1-2 18 0,0 1 11 17,-1-3-23-17,3 0 3 0,0-1 1 16,-1 0-25-16,2-2-10 0,-3 1 5 0,2 0-1 17,-1 2-7-17,0-1-3 0,-2 4 11 0,-2 1 0 17,1 2 29-17,-1 1 39 0,0 0 0 16,0 0-13-16,0 0-31 0,0 0-24 1,0 0-3 15,0 3 7-16,0 1-7 0,0 1-8 17,-1 3 7-17,-1-3 12 0,0 3-8 0,-1-3-8 17,2 0 1-17,1 0 6 0,0-1 12 0,0-3 0 16,0-1-8-16,0 0 0 0,0 0 11 17,0 0-4-17,0-2-3 0,1-3-4 16,3 1-6-16,-2-3 6 0,0 0-3 0,1 0 11 17,-2 1 22-17,-1-2 4 0,0 2 0 0,0 1 1 17,0 1-6-17,0 1-4 0,0 1 13 16,0 1-7-16,-1 0-12 0,-2 1-9 0,0 0-6 17,-1 0-4-17,1 0 1 0,0 1 4 17,-1 2-5-17,1 1-3 0,-2 0-5 0,2 0-6 16,-1 0-4-16,1 0 10 0,1 2-6 17,-1-1 9-17,2-1 0 0,1 1 0 0,-1 0-9 17,1-1-9-17,0-2 0 0,0 0 0 16,0-2-4-16,0 0 13 0,0 0 0 0,0 0 11 17,0 0-2-17,0-2 0 0,0-2 1 17,0 0-1-17,1-1 0 0,-1 1 4 0,1 0-4 17,-1-2 0-17,0 1 0 0,0 1-9 0,0 0 5 16,0 0 10-16,0 2 7 0,0 1 0 17,0 0-8-17,-1 1-8 0,1 0-6 16,-1 0 0-16,-1 0-4 0,0 2-4 0,0 2 8 17,0 2-4-17,-1 2 9 0,0 1 1 0,2 3-12 17,-1-1 6-17,1 2-5 0,-1-4 5 16,1 0-4-16,1 0 1 1,0-3-2-1,0-2-13 16,0-1 5-16,0-2 9 0,0-1 1 17,0 0-3-17,0 0 1 0,0 0 5 0,0 0 0 16,0 0 0-16,0 0 9 0,0 0 4 17,0-1-9-17,0 0-4 0,0-1 0 0,0 0 0 17,0-2 3-17,0 2 1 0,0-1-4 16,0 1 9-16,0 0 5 0,0 0-9 0,0 2-5 17,0 0-9-17,0 0 1 0,0 0 8 17,0 0-4-17,0 0-4 0,0 0-1 0,0 0 9 16,-1 2-3-16,0 0 3 1,0 1-4-1,1 0-1 16,-1 1-13-16,1 0-109 0,0-1-237 17,0 1-329-17</inkml:trace>
    </iact:actionData>
  </iact:action>
  <iact:action type="add" startTime="33356">
    <iact:property name="dataType"/>
    <iact:actionData xml:id="d6">
      <inkml:trace xmlns:inkml="http://www.w3.org/2003/InkML" xml:id="stk6" contextRef="#ctx0" brushRef="#br0">17840 3712 1307 0,'-7'-5'200'15,"4"1"97"-15,0-1-45 0,1 2-93 17,2 0-76-17,-1 2-46 0,1-1-28 0,0 2-6 17,0 0 15-17,0 0 16 0,0 0 16 16,5 0 36-16,3 0 49 0,7 0 16 0,1 0-22 17,3 0-30-17,5 0-10 0,3-2-12 17,3 0 7-17,2 1 10 0,-1 1 3 0,3 0-7 16,0 0-26-16,0 2 8 0,0 2-26 17,1 1-30-17,2 0 20 0,-2-1 34 0,4 0 10 17,-1-4 2-17,2 0 32 0,3-2 20 1,-2-6-5 14,2-1-11-15,1-5-25 0,0-3-23 17,0 0-15-17,-1-3-3 0,-1 4-36 17,-1-2-16-17,-2 4-92 0,-3 1 13 0,-3 5 79 16,-3 3 0-16,-2 2 4 0,-6-1 10 0,-1 2-1 17,-4 2-5-17,-4 0-3 0,-3 0-1 17,-1 0 22-17,-5 0 1 0,0 0-5 16,0 1 31-16,-4 0 55 0,0-1 60 0,0 0 25 17,0 0-35-17,0 0-90 0,0 2-54 0,-4-1-4 17,-4 0-2-17,0 2-4 0,-8 1 4 0,-2 0 58 16,-5 3 18-16,-6 0-83 0,-2 2-1 17,-4-2-36-17,-1 1 10 0,-4 1 8 17,0 0 8-17,-1-1-3 0,-1-2 11 0,-1 2 9 17,-1 1 3-17,-3-1 11 0,-4 0 67 0,-1 3 39 16,-1 0-69-16,-2 1-51 0,4 0 6 17,-2 1-1-17,3-1-12 0,3 0 5 16,5 0 5-16,4 0 1 0,4-4 18 1,4 0 0 15,3-3-15-16,7-1-3 0,2-3 2 0,4-1-2 17,6 0 2-17,1 0 0 0,2 0-10 16,1 0-3-16,3-1 3 0,0-1-14 0,1 0-2 17,0-1 18-17,0 0-18 0,0 0 4 17,0-1 14-17,1 1-5 0,2-3 0 0,1-1-5 16,2 1-6-16,2 0 3 0,1-1 5 17,0 3-2-17,1-3 0 0,3 3-1 0,0-1 4 17,3 1 2-17,1-1 2 0,2 2 1 0,-2 2 11 16,4-1-1-16,0 2 1 1,1-1 9 15,1 1-9-16,4-1 12 0,0 0-26 17,0-2-9-17,1 1-102 0,3 0 19 0,1-2 13 17,-2 0-128-17,0-2-106 0,-2 0-28 0,-2-1-59 16,-2 1-125-16,-1 2-49 0,-4-2 11 17,-3 2-48-17,-4 0-188 0,1 0-193 16</inkml:trace>
    </iact:actionData>
  </iact:action>
  <iact:action type="add" startTime="34338">
    <iact:property name="dataType"/>
    <iact:actionData xml:id="d7">
      <inkml:trace xmlns:inkml="http://www.w3.org/2003/InkML" xml:id="stk7" contextRef="#ctx0" brushRef="#br0">18034 3515 959 0,'-9'0'47'0,"3"0"60"0,-3 0 26 0,2 2-20 17,-2 2-43-17,0 0-22 0,1 2-1 0,-2 3 0 16,-2-1 31-16,2 3 27 0,-4 0 3 0,2 1-5 17,-2 2-20-17,1 1-22 0,0-2-12 17,-2 1-19-17,3 1-7 0,-3-4 5 16,3 3-7-16,-1-2 10 0,3 0 3 0,1-2-10 17,0-2-4-17,1 0-8 0,3-2-10 0,1-3-5 17,3 1 5-17,-1-1-2 0,2-2 9 17,0 0 10-17,0 0 5 0,0 0-3 0,4 1-6 16,0 0 4-16,1 1-2 0,0-1 4 17,0 2 22-17,2 1-8 0,0 0-8 0,0-2 1 16,3 1-14-16,-1 1-4 0,3 1 3 17,3-1 8-17,-2 2-4 0,3-2-1 0,2-1-1 17,1 0-11-17,2 0 6 0,1 0 1 16,0 1-8-16,1 0 18 0,-2-1 0 0,0-1-16 17,2 0 2-17,-4-1 2 0,0 0 6 17,-1 0 6-17,-1-1-9 0,-1-1-9 0,-4 0 0 16,1 0 7-16,-5 0-3 0,0 0-4 0,-2 0 7 17,-2 0 9-17,1 0-2 0,-3 0-10 17,-1 0-3-17,2 0 8 0,-2 0 3 16,-1 0-5-16,0 0 9 0,0 0 18 0,0 0 8 17,0 0 22-17,0 0 42 0,0 0 8 0,0 0-41 17,0 0-47-17,0 0-24 0,-2 0-5 16,-3 0-1-16,-3 0-4 0,-1 0-5 0,-3 0-1 17,-3-2 1-17,3 0 4 0,-4 0 6 17,-1 0 0-17,0 0-1 0,1-1 1 0,-2 1 0 16,1 1 0-16,-1-1 0 0,-1 1 1 17,2-2 0-17,-2 1-1 0,2 1 11 0,-1 0-5 17,1 1-2-17,3-1 2 0,-1-1 6 16,2 1 3-16,2-1 1 0,0 1 4 0,2-1 6 17,1 0-10-17,-2 0-11 0,2 1 0 17,3-1 6-17,0 1-1 0,1-1-5 0,2 1-5 16,-1-1 0-16,2 1 0 0,1 1 0 0,-2-2-5 17,2 1 1-17,0-2 4 0,0 0-6 17,0-1 1-17,0-2 5 0,0-2 10 16,0-3 0-16,0-1-10 1,0 0-6-1,4-2 5 16,1-2 1-16,0 1 4 0,-2-1-4 0,5-1-1 17,1 1-5-17,-1-1 1 0,0 2 5 16,2-4 0-16,-1 4-2 0,0-2-5 0,0 2 2 17,0 2-5-17,-1 1 1 0,-1 4 9 17,-1 1-1-17,0 2-10 0,-1 1 1 0,0 0 10 16,-2 3-5-16,-1 1-9 0,0 0 9 0,0 0 5 17,-1 0 6-17,1 0-6 0,-1 0-6 17,0 0 6-17,0 1 0 0,-1 0 10 16,0 0-5-16,0 0-5 0,0 1 1 0,0 1-6 17,0 0 1-17,0 0 8 0,0 2 6 0,0 2 9 17,-3 1-13-17,-2 1-1 0,1 2 0 16,-2 0 1-16,-5 0 4 0,3 2-4 0,-3-2-8 17,-3 2 3-17,0-2 0 0,-1 0 4 17,0 1-2-17,-2 1 4 0,2-2-11 0,-2 2 4 16,3-1 2-16,-1 0-2 0,2 1 44 17,0-3 7-17,4-1-46 0,1-2-9 0,0-1 4 17,2-2-6-17,1 0 1 0,2-1 5 1,3-2-5 14,0 0 5-15,-1 0-11 0,1-1 1 17,0 1 10-17,0-1-6 0,0 0 3 17,0 1 3-17,0-1-6 0,0 2 6 0,0-2-4 16,0 2-11-16,0-1-36 0,1 2 6 0,4-1 34 17,-1-1 0-17,3 1 5 0,1 1 5 17,3 0 0-17,3-1-2 0,2 0 3 0,3 0 0 16,1 0 1-16,2 0 5 0,1 0-6 17,2 2 4-17,1-2 0 0,0 1 1 0,-1 1-1 17,1 0 2-17,-2-1 0 0,0 1 5 17,-2-1 1-17,1 0 4 0,0 1-3 0,-2-1-5 16,-2-1 5-16,0-1-1 0,-1 0 4 17,-4 0 6-17,0 0-1 0,-3-1 4 0,-2 0-8 16,-2 0-15-16,-4 0 8 0,3 0 15 17,-5 0 5-17,0 0-10 0,0 1 12 0,0-1 26 17,-1 0 20-17,0 0 45 0,0 0-4 16,0 0-55-16,0 0-32 0,0 0-26 0,-1 0-1 17,-4 0-5-17,0 0-4 0,0-2 7 17,-3 1-10-17,-1-1-1 0,0 1 7 0,-3-1-13 16,1 0-1-16,-3-1 5 0,1 2-1 0,-1 0 3 17,1 0 4-17,-1 1 1 0,0-1-5 17,1 0 5-17,-1 1 3 0,-2-1 0 0,1 0-14 16,-3 1 8-16,1-2 6 0,-1 1 11 17,1-2-4-17,-2 2-7 0,3-2-3 0,0 0 0 17,0 0 3-17,0-1 6 0,3 0-6 16,-1 1-3-16,2 0 6 0,0 0-1 0,1 0 10 17,2 1-9-17,-1-1-6 0,4 1 6 17,-1 0-13-17,2 0-3 0,1-1 8 0,-1 1 1 16,2-1 4-16,2 1-14 0,-3 0 0 0,3 0 9 17,1 0 2-17,0-1 0 0,-1 1 3 17,1 0 0-17,0 1-22 0,0-2-4 17,0 1 26-17,0 0-3 0,0-1 5 0,3 1-3 16,2-3-8-16,-1 1 10 0,6 0-1 0,-1-2 4 17,1-2-4-17,4-1 4 0,-1 2-2 16,0-2-3-16,2-1 10 0,3-3-1 0,-3 1-3 17,4-1 0-17,-3 0 11 0,0 0 0 17,2-4-9-17,-3 5-7 0,1-3 3 0,-1 0 1 16,0 0 0-16,-1 1 12 0,-1 0-8 17,1 0 0-17,-1 1-9 0,0-1 9 0,-3 2 0 17,-2 1-8-17,3 3 13 0,-6 3-5 16,0 1 5-16,-2 2 8 0,-3 2-13 0,1 0 5 17,-1 0 16-17,0 0 5 0,0 0-11 17,0 1-14-17,0 2-4 0,-4 0-5 0,-2 2 0 16,-3 3-9-16,-1 3 14 0,-4 1 8 0,0 3-4 17,-3 1-5-17,-2 1-4 0,1 1-9 17,-2 2 5-17,-2 1 4 0,2-3 0 16,1 3-1-16,-2-3 4 0,4 1 0 0,-2-3 5 17,2 1-8-17,0-2 7 0,4 0-4 0,-2-2-3 17,3-1 8-17,-2-3 5 0,4-1 4 16,-1 0-13-16,2 1 5 0,0-5-9 0,2 0 4 17,2 0 14-17,0-1-18 0,0-1-14 17,3-1 5-17,1-1 1 0,0 1 13 0,1-1-10 16,0 0 10-16,0 0-5 0,0 0 0 0,0 0 0 17,0 0 0-17,0 0 0 0,0 0 0 17,0 0-9-17,0 0 9 0,0 0 0 16,0 0 0-16,0 0 5 0,0 0-14 0,0 0-5 17,0 0 0-17,0 0 5 0,0 0-3 0,0 0 0 17,3 0 7-17,2-1-6 0,5 0 5 16,-2-1 6-16,6 0 7 0,3-1-7 0,4 0-11 17,2-1-50-17,4 2-193 0,4 0-241 17,0 0-166-17,7 2-249 0</inkml:trace>
    </iact:actionData>
  </iact:action>
  <iact:action type="add" startTime="41434">
    <iact:property name="dataType"/>
    <iact:actionData xml:id="d8">
      <inkml:trace xmlns:inkml="http://www.w3.org/2003/InkML" xml:id="stk8" contextRef="#ctx0" brushRef="#br0">16482 11625 735 0,'-5'0'70'6,"1"0"-11"9,0 0-20-15,3 0-18 0,0 0-20 16,-1 0 4-16,2 0 8 0,0 0-13 0,0 0 7 17,0 0 23-17,0-2 0 0,2 0 28 17,2-2 25-17,3 0 2 0,1-4-11 16,3-1 17-16,-2 1-43 0,0-1-24 0,6-4-16 17,-5 2 50-17,2-1 9 0,0-2-33 0,-1 0 24 17,3-2-5-17,-4-1-9 0,1 1-32 16,2-3 1-16,-1 0 13 0,1-3 14 0,-1 2-40 17,2-2 28-17,-4 0 33 0,2-2-15 17,2 0-46-17,-2-1 28 0,-2-3 18 0,4 1-12 16,-5-2-10-16,3 2 6 0,0-3 7 0,-2 4 19 17,0-1-19-17,1-1-36 0,-2 1 22 17,-1-2 40-17,4 2-6 0,-4-2-37 16,1 0 5-16,1 0 0 0,-2 0-15 0,2 0 33 17,0 0-5-17,-4 4-32 0,2 1 31 0,-3 2 11 17,1 2-42-17,1-1 8 0,-2 3 29 16,0-1-18-16,0 1-25 0,0-3 18 0,-1 2-17 17,5-1-1-17,-2 0 22 0,-1 0-10 17,1 3 23-17,-2-2 3 0,2 4-23 0,-3-1 8 16,2 4-10-16,-2 2-10 0,0 0 20 17,-2 2-10-17,0 1 6 0,1 2 11 0,-1 2 5 17,0-2-7-17,1 1-23 0,-2 0-19 16,-1 2 41-16,2 0-54 0,-1 1 31 0,-1 1 10 17,0 0-14-17,0 0 9 0,0 0 28 17,0 0-1-17,0 0-50 0,0 0 41 0,0 0-27 16,0 0-22-16,0 0 44 0,0 3-12 0,0 1 31 17,0 0-19-17,0 4-17 0,0-1 50 17,0 3 0-17,-2 4-51 0,-3 0 5 16,1 3 27-16,-2-2 8 0,-2 6-44 0,1-2-10 17,0 2-30-17,-2 3 28 0,0 2 12 0,1 1 0 17,-3 1 30-17,3 2-5 0,-1 2-49 17,0 1 24-17,0-1-31 0,1-3 31 0,-1-1-14 16,3 2 49-16,-3-2-10 0,2-2-25 17,1-3 0-17,0 3-9 0,-2-4-1 0,1 1-8 16,3-3 23-16,-3 2 14 0,1-2 23 17,-2 0-42-17,3 3 0 0,-1 0 0 0,1 0-4 17,-2 1 14-17,0 0 6 0,0 1 13 16,0-2-19-16,1 1-3 0,-2-4 6 0,1 0 26 17,-1 1-12-17,1-3-24 0,1-1 2 17,-2-1-8-17,3-4 6 0,-3 0 16 0,3 2 14 16,0-5-16-16,-1 0-17 0,2 0-34 0,-1-1 23 17,0-2 11-17,2 0 16 0,1-1 5 17,-2 2-10-17,1-3-11 0,1 0 1 0,-1 1 0 16,0-1 6-16,-1 0-7 0,2 0 0 17,-1 2-10-17,0-2 10 0,2 1-16 0,-1-1 32 17,-2 0-1-17,2 0-31 0,-1 0 40 16,2-2-15-15,-2-1-1-1,1 1 25 0,0-2-10 16,2 1-45-16,-1-1 22 0,-1 1-35 17,1-1 35-17,1 0-19 0,-1 0 50 0,1 0-1 16,0 0-49-16,0 0 31 0,0 0-12 0,0 0 0 17,0 0 0-17,0 0-18 0,0 0-8 17,0 0 11-17,0 0 27 0,0 0-14 16,0-4 4-16,0 0 21 0,2-5-17 0,3-3 12 17,0-4-36-17,1-5 29 0,1-5-11 0,2-2-29 17,2-6 38-17,1-2-13 0,0 0 8 16,-2-3 10-16,3 0 21 0,0-1-14 0,1-1-21 17,-2-4 10-17,1 1-28 0,0-2 16 17,1 1 19-17,0 0-19 0,-1 1 21 0,-2 3-13 16,-2 1 4-16,0 2-10 0,2 6 27 17,-6 1-9-17,1 6-24 0,-1 2 16 0,1 1-32 17,-2 7 22-17,1-1 32 0,-2 3-23 16,-1 1 15-16,1 3-15 0,-2 1-9 0,0 0 0 17,0 1-13-17,-1 1 10 0,0 0 3 17,0 2 32-17,0 0-4 0,0 1-28 0,1 1-29 16,-1 1 9-16,1 1 16 0,-1-1 4 0,0 1 1 17,2 0-10-17,-1-1 9 0,-1 1-5 17,1-1 5-17,0 0 9 0,-1-2 2 16,0 2-6-16,1-1-16 0,-1 0 30 0,0 1-32 17,0-1 15-17,0 0-2 0,0 1 0 0,0 0 18 17,0 1-2-17,0 0-16 0,0 0-9 16,0 0 10-16,0 0-14 0,0 0 24 0,0 0-2 17,0 0-6-17,0 0 6 0,0 0-9 17,0 0-45-17,0 0 17 0,0 0 28 0,0 0 13 16,0 0 22-16,0 2-39 0,0 2-7 0,0 1 11 17,0 4-9-17,0 3 28 0,-4 4-41 17,-1 0 27-17,0 5-3 0,0 5-2 16,-1 1 20-16,-3 3-20 0,0 2-14 0,0 4-13 17,-1 2 18-17,0 2 9 0,-2 1-20 0,0 3-2 17,0-3 8-17,-1 0 23 0,2-3-21 16,-1-2 20-16,0-2 7 0,2-7-30 0,0 3-4 17,0-6 30-17,1 1-32 0,-1-3 52 17,-1-3-8-17,3 3-22 0,-1-3-1 0,1 1 0 16,-2-3-20-16,1 1 20 0,0-2 15 17,-1 2 28-17,1-2-43 0,0 0-6 0,-3 2 22 17,3-4-26-17,0 1 10 0,-1-2 9 0,3 2-9 16,-1-2 59-16,0-1 9 0,0 1-61 17,2-1-7-17,1 1-19 0,0-3 19 17,1-2 22-17,-3 0 1 0,2-1-12 0,1-3-16 16,3-1-18-16,0-1 23 0,1-1-23 0,-1-1 36 17,-1 0-11-17,1 0-13 0,1 0 11 17,0 0-15-17,0 0-6 0,0 0 8 16,0 0 13-16,0 0 0 0,-1 0-8 0,1 0-23 17,0 0 8-17,0 0 15 0,0 0 8 0,1 0 0 17,3-2 2-17,0-1-10 0,4 0-78 16,0-5 2-16,0-1 84 0,2-4 30 0,2-5-3 17,2-4-27-17,0-2 8 0,3-5-26 17,2-3 2-17,-1-4 5 0,2-3 11 0,0 0-11 16,3-2 26-16,-2 0 6 0,0-1-4 17,0 2 30-17,-3-3-2 0,2 0-43 0,-3 2 28 17,3 0-8-17,-2 0-30 0,-1 2 25 0,-2 2-11 16,-1 1-6-16,0 5 19 0,-4 2 2 17,-1 5-21-17,-1-1-10 0,0 5-10 17,-3 2 1-17,-1 3 38 0,0 0-30 0,1 3 47 16,-4 1-1-16,0 2-15 0,0 1 17 0,0 4-14 17,-1-1-9-17,0 1-14 0,0 0-8 17,0 3 8-17,0 0 32 0,0 1 46 17,0-1-58-17,0 1-20 0,0-1-1 0,0 1-5 16,0 0 12-16,0-2-6 0,0 2-7 0,0 0 1 17,0 0-4-17,0-1 15 0,0 1-5 16,0 0 10-16,0 0-10 0,0 0 21 0,0 0 3 17,0 0-24-17,0 0 0 0,0 0-16 17,0 0-41-17,0 0 9 0,0 0 48 0,0 0 6 16,0 0 29-16,0 0-35 0,0 0-27 0,0 0 51 17,0 0-33-17,0-1 9 0,0 0-5 17,0 0 5-17,0-1 3 0,0 0-3 16,0-1 42-16,0 0-25 0,0 0 29 0,0 0-46 17,0-1-47-17,0 0 38 0,0 0-2 0,0 1 37 17,0 0-26-17,0-2-45 0,0 2 40 16,0 0-29-16,0-1 62 0,0 0 14 0,0 0-70 17,3-1 28-17,0 0-48 0,-2 1 48 17,1-2 37-17,-2 0-5 0,1 1-24 0,0-1-25 17,0 1 1-17,0 1 12 0,-1 2 4 16,0 1 24-16,1 0-17 0,-1 1-1 0,0 0 9 17,0 0-11-17,0 0-4 0,1 0 6 16,-1 0-47-16,0 0 41 0,1 0 29 0,0 0-37 17,-1 0 8-17,0 0-32 0,2 0 15 17,-2 0 9-17,0 0 8 0,0 0 47 0,0 0-47 20,0 0 17-20,0 0-68 0,0 0 43 0,0 0 9 13,0 0-1-13,0 0 0 0,0 0-9 17,0 0-8-17,0 0-126 0,0 0-198 17,0 0-322-17,0 2-464 0</inkml:trace>
    </iact:actionData>
  </iact:action>
  <iact:action type="add" startTime="50220">
    <iact:property name="dataType"/>
    <iact:actionData xml:id="d9">
      <inkml:trace xmlns:inkml="http://www.w3.org/2003/InkML" xml:id="stk9" contextRef="#ctx0" brushRef="#br0">17151 8422 1303 0,'-11'0'171'18,"0"-2"-43"-18,2 1 1 0,2-1-40 0,3 0-44 17,-2 2-27-17,4 0-14 0,1 0 15 16,1 0-19-16,0 0 63 0,0 0 9 0,0 0-10 17,4 0-22-17,5 0-37 0,2-2 34 17,1-2 28-17,8-1 18 0,2-3-4 0,2-5 20 16,3-4-5-16,4-3-28 0,4-5 12 17,3-2-47-17,2-7-7 0,2 1 7 0,4-1-30 17,2-2-1-17,2 0-11 0,3 2 11 0,1 1 0 16,-1-2 5-16,0 0 1 0,-1 1-2 17,-3-3 2-17,1 4 8 0,-5-5-5 17,-3 3 31-17,-3 2-1 0,-3-1-22 0,-2 2 6 16,-3 2-3-16,-2 4 6 0,-2 2-26 0,-4 3-17 17,-2 4-46-17,-4 6 49 0,-1 0 14 17,-5 0 52-17,-3 8 29 0,-2-1 38 16,-1 0 1-15,-5 4-18-1,0-2-9 0,0 2-2 16,0 0 4-16,0 0 14 0,0 0-3 0,0 0-2 17,0 0 4-17,0 0-32 0,0 0 38 16,0 0 20-16,-2 0-83 0,-6 0-51 0,-1 2-16 17,-4 2-17-17,-3 1 14 0,-3 3 3 17,-3 0-5-17,-4 5 10 0,-1 0 8 0,-2 4-3 16,-3 4-10-16,0 3 7 0,-3 0 20 17,-1 5-2-17,-4 1 36 0,-1 2 4 0,-2 6 50 17,-3-1-52-17,0 2-18 0,0 0-49 16,0-2 17-16,0 2 23 0,3-1-32 0,1-3 12 17,8-3 4-17,1-2 4 0,5-1 20 17,3-4-28-17,2-3 12 0,4-3 0 0,2-3 9 16,2-3 0-16,2-1-1 0,3-3-7 0,3-3-5 17,3-1 5-17,-1-2-1 0,1-2-8 17,3-1-4-17,0 2-12 0,1-2 12 0,0 0 12 16,0 0 5-16,0 0-17 0,0 0 0 17,0 0 12-17,0 0-1 0,0 0 9 0,0-3-7 17,5-3-2-17,2-1-3 0,3-5 10 16,4-4-10-16,3-2-8 0,6-3 0 0,3-4 18 17,2 1 18-17,4-4-9 0,4 0-22 17,4-1-5-17,5 1-38 0,-1-2-5 0,6-2 26 17,0 1 11-17,2-2 6 0,1 2 4 0,0 0 14 16,-4 1 9-16,0 2 4 0,-4-3 21 17,-1 7 4-17,-3-1-33 0,-5 4-23 16,-3 3-39-16,-3 0-68 0,-2 5 33 0,-6 0 72 17,-2 6 2-17,-5-1 8 0,-2 0-4 0,-3 4 9 17,-3 1 18-17,-3-1-5 0,0 4 0 16,-3-2 18-16,-1 2 10 0,0 0 26 0,0 0 45 17,0 0 56-17,0 0 47 0,0 0-34 17,0 0-91-17,-2 0-70 0,-2 0 41 0,-5 2 50 16,-5 2-100-15,-4-1-24-1,-4 1-40 16,-5 6 9-16,-2-2 7 0,-3 3 9 0,-4 2 7 17,0 4-3-17,0 0-9 0,0 2 20 0,-3 1 1 16,3 2-11-16,-2-2-21 0,1 3-107 17,0-3-167-17,1-1-201 0,5-2-407 17,8 0-345-17,8-4-105 0</inkml:trace>
    </iact:actionData>
  </iact:action>
  <iact:action type="add" startTime="53462">
    <iact:property name="dataType"/>
    <iact:actionData xml:id="d10">
      <inkml:trace xmlns:inkml="http://www.w3.org/2003/InkML" xml:id="stk10" contextRef="#ctx0" brushRef="#br0">17060 5551 459 0,'0'0'42'9,"0"0"-1"-8,0 0-11 15,0 0 28-16,0 0 59 0,0 0 6 17,0-1 45-17,4-3 50 0,5 1-20 0,2-4-81 16,2-3-89-16,4-5 21 0,4-4 21 0,6-5-22 17,0-9-5-17,5-2 47 0,0-3-19 17,-1-4-37-17,2 0 16 0,0 2-7 16,-1-3-15-16,0 4 1 0,-2 3-2 0,0 3-13 17,2 0 11-17,-2 4 8 0,1 1-28 0,-1-1-5 17,0 6-13-17,1-3 13 0,-3 5 5 16,-1 0 0-16,-1 3 0 0,-2 1 6 0,-1 2 0 17,-1 0-1-17,-3 3 0 0,-1 0 10 17,-1 0-6-17,-2 3-9 0,-1 1 1 0,-4 0 11 16,-1 4 30-16,-4 0 49 0,-1 3 53 17,-1 0 9-17,-3 1-42 0,0 0-55 0,0 0-31 17,0 3-13-17,-6 1-9 0,-4 2-4 16,-1 2 7-16,-3 2 6 0,-5 4 3 0,-4 1 63 17,-3 7-30-17,-3-1-44 0,-2 4-4 0,-2 2-10 17,-2 1 14-17,0 2-5 0,0-1-4 16,2-1 9-16,1 0-4 0,1 1 8 0,0-3 8 17,3 0 6-17,1-2-5 0,2 0-13 17,4-4 14-17,0 1 0 0,3-6-17 0,1 1 2 16,4-4-12-16,4-4 13 0,3 1-9 17,0-5-4-17,1 0-19 0,5-2-13 0,0-1 18 17,0-1 9-17,0 0-5 0,0 0 5 16,0 0 4-16,4 0-4 0,0-3 9 0,0-1 22 17,2 0 13-17,3-5-27 0,0 2 5 17,0-4 12-17,5-5-16 0,1 1-6 0,0-2-7 16,4-1 4-16,1-5 9 0,-1 3-3 0,3-1 3 17,1 1 5-17,-1 1 3 0,1 0-5 17,0 1-7-17,-1 3 3 0,0-2-1 16,1 2-7-16,-2 2-34 0,2 0-2 0,-3 2 26 17,-2 0 3-17,-2 2 7 0,0 1 0 0,-3 0 0 17,-3 5 14-17,-3-2 9 0,-2 1-14 16,-2 3 39-16,-2 0 57 0,-1 1 16 0,0 0-46 17,0 0-63-17,0 0-9 0,-4 2 0 17,-5 2 13-17,-6 2-17 0,-3 1-7 0,-5 5-51 16,-4 2 23-16,-4 1 21 0,0 4-4 17,-2 1-1-17,-1 1 7 0,3 2 5 0,-1 0-10 17,1 1 1-17,2 0 12 0,1 0 12 16,-1-2-9-16,2 0 2 0,1-1 10 0,3-2-18 17,3-1 1-17,2-5-11 0,5-1-25 17,3-4-3-17,5 0 3 0,4 0-9 0,1-2-155 16,0 1-231-16,0 2-167 0,5 2-345 0</inkml:trace>
    </iact:actionData>
  </iact:action>
  <iact:action type="add" startTime="70091">
    <iact:property name="dataType"/>
    <iact:actionData xml:id="d11">
      <inkml:trace xmlns:inkml="http://www.w3.org/2003/InkML" xml:id="stk11" contextRef="#ctx0" brushRef="#br0">19145 6133 951 0,'-8'-2'189'13,"1"0"28"-12,1-1-52 15,-1-1-61-16,1 0-21 0,-1-2 21 0,3-2 23 17,-2 0-4-17,1-2-7 0,1-2 2 16,1 0 11-16,1-1 14 0,-2-2 0 0,1 1-11 17,2 1-15-17,-2 0-23 0,1 1 7 0,-2 1 0 17,1 3-22-17,2-1-13 0,-2 3-24 17,1 2-42-17,1 1 0 0,0-1-33 16,1 4 13-16,0 0 20 1,0 0 13-1,0 2 23 16,4 2 4-16,4 3-4 0,5 0-5 0,1 5-5 16,3 0 9-15,2 1 24-1,3 2 23 16,-2-2 2-16,3 1-7 0,-1 0 20 0,0-2 28 17,-1 0 7-17,2 0 0 0,-2 0 7 16,0 1 8-16,1 1-23 1,-2-2-44-1,-1 2-32 16,1 2-16-16,0-1-10 0,-2 0-5 17,0 0 7-17,0 4-4 0,0-4-5 0,0 0 0 16,-4 1 0-16,-1 2-3 0,3-3-5 17,-4 2 0-17,2-1 6 0,-5 2 9 0,3-5 4 17,-4 0 9-17,-1-2 12 0,-4-1 11 16,3-1 70-16,-6-3 87 0,0-2 0 1,0-2-71 15,0-2-76-16,0 0-37 0,-4 0-14 0,-1-2 1 17,-6-2 7-17,-4 0-2 0,3-3-12 16,-4-2 61-16,-4-3-14 0,-3-3-58 17,1 0-26-17,-3-2 8 0,1-2-5 0,-2-2-2 17,-2 3 5-17,3-7 2 0,-4 4 9 0,4-2-11 16,-2 3 7-16,4-2 13 0,0 2-3 17,1 0-16-17,0 5 11 0,3-3 6 0,1 5 5 17,4 2-3-17,-1 2-3 0,5 0-10 16,0 3-10-16,2 2-11 0,3-1-26 0,1 2 4 17,4 3 13-17,0 0 0 0,0 0 28 17,0 0 8-17,1 3 14 0,3 4 7 0,5 0-3 16,4 5 7-15,0 1 8-1,1 3 0 16,3 6-6-16,1-2-5 0,0 5 15 0,1-1 0 17,-1-2-15-17,-1 3 1 0,1-4 10 16,-4-1 1-16,0 2-13 0,1-6-6 1,-5-1 4 15,0-3 11-16,-2-2 1 0,0-1 25 0,-4-7 47 17,1 3 55-17,-5-5 56 0,0 0-66 16,0-2-107-16,0-3-25 0,-5-2 4 17,-5-5 0-17,-2-4-13 0,-4 0-11 0,-1-6 4 17,-6-3 4-17,0-1-11 0,1-2 11 0,0 3 8 16,0-1-10-16,3 1 10 0,0 3 1 17,2 2 1-17,4 3-4 0,-3 2 5 0,7 3 2 17,-1 3-10-17,2 0 0 0,3 3-13 16,1 2-41-16,1 3-26 0,3 1 16 0,0 0 33 17,0 0 21-17,3 5 5 0,5 4 9 0,4 3 9 17,2 5 21-17,6 4-6 0,3 1 6 16,2 7 11-16,2 0 1 0,-1 4-18 17,2-1 13-17,-1 0 15 0,1-1-13 0,-1-2-2 17,-2-4-17-17,-4-1-13 0,-1-3 9 0,-2-6 7 16,-5-2 1-16,-3-5 31 0,-1-3 46 17,-3-1 62-17,-4-2 33 0,-2-2-91 0,0-2-91 17,0-5-13-17,-5-5-5 0,-4-4-6 17,-4-7-2-17,-2-3 5 0,-4-7-7 0,1 0 11 16,0-1-13-16,1 1 12 0,3 5-13 17,1 6-15-17,4 2-14 0,2 7-29 0,3 6-14 16,2 3 1-15,2 1 28-1,0 3 42 16,0 0 14-16,0 3 11 0,6 1 10 0,2 3-9 17,2 1-1-17,4 5 9 0,1 1 2 16,5 1-22-16,2 2-13 0,-1 4-34 0,2-1-2 17,4-1 16-17,-1 4 22 0,-1-1 0 0,0 2 4 17,1 3 7-17,-3 1 16 0,-1 1 12 17,-3 2 20-17,0 2 15 0,-2 0-18 16,-2 3-14-16,-2 2-16 0,-1-1 0 0,-4 3 0 17,1 2-1-17,1-3 12 0,-4 1-15 0,1 1-11 16,-2 3 0-16,-1-1-2 0,1 4 14 17,-1 0 17-17,-2 3-12 0,0-1-1 0,-1-1-1 17,1 1-15-17,0 0 14 0,-2 0-1 17,0-1-12-17,0-3 12 0,0 1-1 0,0-2-12 16,0 3-1-16,0-1 1 0,0-2 0 17,0 2 1-17,0-3 14 0,0-1 0 0,-2-3 0 16,0-1 0-16,1-2-15 0,0-6 0 17,0 0 14-17,-1-6 14 0,-1-5 15 0,0 3-15 17,-1-6-13-17,0 1-2 0,-2 1-13 16,-3-2 0-16,1 5-1 0,-4-4 1 0,0 5 13 17,-3-3 0-17,2 2-12 0,-2 1 13 0,3-3 14 17,-2 3-14-17,-1-4-13 0,1-1 13 16,0 0 33-16,-1-4-16 1,3 0-31-1,-3-3 0 16,1-3 0-16,5 1 0 0,-2-2 0 17,1-3 0-17,1-2 0 0,2-1 0 0,1 1 0 16,-2-1 0-16,5 0 0 0,-2 0 0 17,1 0 0-17,0 0 0 0,0 0 0 0,1 0 0 17,1 0 0-17,1 0 0 0,-1 0 0 16,2-1 0-15,0-1-32-1,0 0 1 0,0-4 15 16,0 0 1-16,0-2 15 0,0-3 0 0,2-4-1 17,2-1 1-17,2-5-64 0,-1 0-14 17,1 1 49-17,2-2 16 0,2 0 13 0,-4 3 1 16,3-2-1-16,1-1-12 0,-3 0 0 17,2-3 10-17,1 0-10 0,-1-3-1 0,2-3-1 16,0 2 1-16,1-4 13 1,0-2 0 15,1-3 15-16,-2-2 32 0,0 1-1 0,1-3-2 17,-1 0 30-17,-2 0 13 0,2 0-44 16,-2 4-43-16,-1 1 0 1,1 5 0-1,-3 1 0 16,-2 3 0-16,1-1 0 0,-2 3 0 17,0-1 0-17,-3-2 0 0,0-1 0 0,0-2 0 16,0-5 0-16,0-1 0 1,-5-4 0 15,-1 0 0-16,-2-4 0 0,-2 2 0 0,3-3 0 17,-6 1 0-17,1 1 0 0,-2 0 0 16,0 2 0-16,2 1 0 0,-1 2 0 0,-3 3 0 17,3 5 0-17,-2 2 0 0,0-1 0 0,1 7 0 17,-1 3 0-17,0-1 0 0,1 1 0 16,-2-2 0-16,0 1 0 1,-1-2 0 15,1 0 0-16,-2-1 0 0,3-4 0 0,-3 3 0 17,4-3 0-17,-2 5 0 0,2-1 0 0,1 1 0 17,2 3 0-17,2 4 0 0,-1 2 0 16,1 4 0-16,0-2 0 0,2 3 0 0,-3 0 0 17,3 3 0-17,-2-2 0 0,0 0 0 17,0 1 0-17,0 0 0 0,-1 1 0 0,2-1 0 16,-2 2 0-16,4 1 0 0,-1 1 0 17,3-2 0-17,-2 3 0 0,3 1 0 0,-1 0 0 16,2 2 0-16,1-2 0 1,0 2 0 15,1 0 0-16,-2 0 0 0,2 0 0 0,0 0 0 17,0 0 0-17,0 0 0 0,0 0 0 0,0 0 0 16,0 0 0-15,0 0 0-1,0 0 0 16,0 0 0-16,0 0 0 0,0 0 0 0,0 0 0 17,0 2 0-17,0 0 0 0,0-2 0 16,0 2 0-16,0-2 0 0,2 2 0 0,-1-2 0 17,-1 0 0-17,0 0 0 0,1 0 0 17,-1 0 0-17,0 0 0 0,0 0 0 0,0 0 0 17,0 0 0-17,0 0 0 0,0 0 0 16,0 0 0-16,0 0 0 0,0 0 0 0,0-2 0 17,0 0 0-17,-4-2 0 0,-1 0 0 17,0-1 0-17,-1-1 0 0,-2-1 0 0,0-2 0 16,0 2 0-16,0 0 0 0,-1 1 0 0,1-1 0 17,0 1 0-17,1 1 0 0,1 1 0 17,-2-2 0-17,0-2 0 0,1 3 0 16,2-1 0-16,-3 0 0 0,0 1 0 0,2-1 0 17,-5 0 0-17,3-1 0 0,0 0 0 0,-2 0 0 17,2 1 0-17,0 1 0 0,2 0-31 16,1 1-15-16,0 0 14 0,1-1 1 0,0 4 0 17,3 0 0-17,1 1-15 0,-3 0-1 17,3 0 16-17,-2 0 1 0,2 0-16 0,0 0 1 16,0 0 31-16,0 0 12 0,0 0-10 17,0 1 0-17,5 1 12 0,-2 0 1 0,2 2 1 17,-2-1-1-17,4 1-1 0,0 0-12 16,1 0-1-16,-1 0 1 0,2 2 0 0,0-1-1 17,0 1-12-17,2 1 25 0,-3 3 4 16,4-4 15-16,0 6-15 0,2 2-1 1,-4-3-3 15,3 4 2-16,-1 2 0 0,0-1 1 0,0 1 12 17,0 1-1-17,1-2-13 0,-1 4 0 16,-1-3-1-16,1 0 14 1,0 2-1 15,1-2-13-16,1 1-1 0,-1 2 1 0,1 2 10 17,-2-4 3-17,4 4-1 0,-3 0 13 0,4 2 0 17,-2 1 0-17,0 1 1 0,1 3 0 16,0 1 1-16,-2 2 17 0,0-2 1 0,0 4-16 17,-1-1-14-17,1 2-15 0,-2 1-32 16,-2-4-13-16,0 4 31 0,-2 0 14 0,2-1 0 17,-1 1 0-17,-4 1 0 0,1-1 0 0,-1 4-16 17,-1-1-1-17,3 3 17 0,-6 0 0 16,1-2 17-16,0 2-1 0,-1-2 0 17,0 0 15-17,-1-3-16 0,0 5-15 0,1-4 0 17,-1-1 15-17,0 1 0 0,0-3-15 0,0 3 0 16,0 0 0-16,1-1 15 0,1-2-16 17,0 1-15-17,-1-1 2 0,1 1 0 0,1-1 14 17,-1-2 0-17,1 1 16 0,-1 0 0 16,1 0-1-16,-1-1 0 0,0-2 0 0,1-3 1 17,-1 2-16-17,-2-2 15 0,0 1 30 17,0-1-15-17,0-1-30 0,0-3 0 0,0-1 0 16,0-3 0-16,0-3 0 1,0 0 0 15,0-5 0-16,-3 1 0 0,-1 0 0 0,0-2 0 17,1 3 0-17,-2-3 0 0,0 2 0 17,0 0 0-17,1 2 0 0,0-3 0 0,-4 1 0 16,3 0 0-16,-1-2 0 0,1 3 0 0,-2-3 0 17,-1-2 0-17,0 4 0 0,2-1 0 16,1-2 0-16,-2 2 0 0,0-4 0 17,4 1 0-17,-2 0 0 0,3-5 0 0,-1 0 0 17,3 0 0-17,0-3 0 0,0-1 0 0,0 0 0 16,0 0 0-16,0 0 0 0,0 0 0 17,0-1 0-17,0 0 0 0,0 0 0 0,0-1 0 17,0 2 0-17,0-2 0 0,0-1 0 16,2 0 0-16,1-2 0 0,2 1 0 0,-1-5 0 17,4 2-32-17,2-7-14 0,-2 1 31 17,4-4 14-17,-2 0-12 0,3-6-1 0,-1 6 14 17,-1-5 0-17,-1 3 0 0,2 2-14 16,-3 0 0-16,-1 3 14 0,2 1 1 0,-3 2-1 17,-1 4 0-17,-3-1-14 0,2 1 0 17,1 2 14-17,-2 0 0 0,0 1 0 0,-3 2 0 16,0 1 14-16,2-1 1 0,-1 1-15 0,-2 1 15 17,0-1 0-17,0 1-1 0,0 0 16 16,0 0-15-16,0 0 14 0,0 0 0 17,0 0-29-17,0 0 0 0,0 0 0 0,0 0 0 17,0 1 0-17,0 1 0 0,0 0 0 0,0 0 0 16,-2 2 0-16,-3 1 0 1,1 0 0 15,-4 4 0-16,0 1 0 0,0 2 0 0,-4 0 0 17,-1 4 0-17,-1 0 0 0,0-1 0 16,0 2 0-16,-1-2 0 0,0 0 0 0,1-3 0 17,1 0 0-17,-3 1 0 0,5-6 0 0,0 2 0 17,1 0 0-17,1-3 0 0,1 1 0 16,-3-3 0-16,3 1 0 0,4-2 0 17,-2 3 0-17,1-4 0 1,3-2 0-1,-1 0 0 16,3 2 0-16,0-2 0 0,0 0 0 0,0 0 0 16,0 0 0-16,0 0 0 1,0-2 0 15,0 0 0-16,0 0 0 0,0-3 0 0,3 2 0 17,2-1 0-17,1-4 0 0,2-2 0 16,1-3 0-16,2-1 0 0,3-5 0 0,0 1 0 17,2-4 0-17,2-4 0 0,0 0 0 17,0-2 0-17,1-2 0 0,-1 3 0 0,1-1 0 16,-6-2 0-16,3 3 0 0,-4-1 0 17,2 4 0-17,-4-5 0 0,-1 3 0 0,1-3 0 17,-2-2 0-17,0-3 0 0,-1-4 0 17,-2 0 0-17,2-2 0 0,-3 0 0 0,1-2 0 16,-1 0 0-16,-1 1 0 0,-1-2 0 0,-2 3 0 21,0-4 0-21,0 2 0 0,0-2 0 0,0 2 0 13,0-5 0-13,-1 4 0 16,-3-2 0-16,-2-1 0 0,-1 3 0 0,0 4 0 17,0-3 0-17,-1 6 0 0,1 1 0 0,0 2 0 17,-2 4 0-17,2 0 0 0,-1 1 0 16,-3-1 0-16,3 1 0 0,0 0 0 0,-1 0 0 17,-1-5 0-17,-1 2 0 0,0-3 0 17,-2 2 0-17,1 0 0 0,-2-1 0 0,1 0 0 16,-2 4 0-16,4 1 0 0,-3 1 0 17,0 3 0-17,2 2 0 0,0 1 0 0,1 4 0 16,-1 0 0-15,-2 0 0-1,3 2 0 16,-4 2 0-16,2 0 0 0,-1-1 0 0,1 1 0 17,-1 0 0-17,-2-4 0 0,-1 2 0 0,2 0 0 16,-3 0 0-16,3 0 0 0,1-1 0 17,-1 3 0-17,2 2 0 0,-2-2 0 0,7 4 0 17,-3 0 0-17,3 2 0 0,-2-2 0 16,4 0 0-16,-2 5 0 0,1-3 0 0,-1 1 0 17,1 0 0-17,-2 1 0 0,-1-2 0 17,2 2 0-17,-2 1 0 0,1-1 0 0,1 0 0 17,-1 0 0-17,-2-2 0 0,3 3 0 16,-2-3 0-16,0 3 0 0,0-3 0 0,1 0 0 17,0 1 0-17,1 1 0 0,2 1 0 17,2-1 0-17,-1 3 0 0,0 0 0 0,2-2 0 16,2 2 0-16,0 1 0 0,0 1 0 0,1 0 0 17,-2 0 0-17,2 0 0 0,0 0 0 17,0 0 0-17,0 0 0 0,0 0 0 16,0 0 0-16,0 0 0 0,0 0 0 0,0 0 0 17,0 0 0-17,0 0 0 0,0-1 0 0,0 1 0 16,0 0 0-16,0 0 0 0,0 0 0 17,0 0 0-17,0 0 0 0,0-1 0 0,0 0 0 17,0 0 0-17,-2 1 0 0,0-2 0 17,-1-2 0-17,-1 0 0 0,-1 1 0 0,-2-1 0 16,-2-4 0-16,0 2 0 0,0-2 0 17,0 0 0-17,0 2 0 0,0-1 0 0,2 3 0 17,0 0 0-17,2-1 0 0,1 1 0 0,0-1 0 16,2 5 0-16,0-2 0 0,0 2 0 17,2 0 0-17,0 0 0 0,0 0 0 17,0 0 0-17,0 2 0 0,5 3 0 0,0-1 0 16,4 1 0-16,2 1 0 0,2 3 0 0,2 0 0 17,2 1 0-17,1 1 0 0,-1 2 0 17,3 0 0-17,-1 2 0 0,2 2 0 16,-1 0 0-16,1 2 0 0,0-1 0 0,0 2 0 17,0-3 0-17,-2-2 0 0,0 2 0 0,-1-2 0 16,0-2 0-16,2-2 0 0,-7 2 0 17,2-1 0-17,-1 1 0 0,-1-3 0 0,-1 1 0 17,-1 0 0-17,-2 1 0 0,1-1 0 17,-2 2 0-17,1-2 0 0,1 4 0 0,-1 1 0 17,-1-1 0-17,1 1 0 0,0 4 0 0,0-3 0 16,-2 3 0-16,2-1 0 0,0 0 0 17,-1 3 0-17,1-1 0 0,1 3 0 1,-2 0 0 14,1 4 0-15,1 1 0 0,-1 0 0 17,1 2 0-17,0 2 0 0,1-2 0 0,-2 2 0 17,2-4 0-17,-3 2 0 0,2 2 0 16,0 0 0-16,-2-1 0 0,1 0 0 0,-2 2 0 17,0-2 0-17,0 2 0 0,1-1 0 17,-1-2 0-17,-4 2 0 0,4-2 0 0,-1 0 0 16,-1 0 0-16,-1 0 0 0,1 0 0 17,-1 0 0-17,3 2 0 0,-4 0 0 0,1 1 0 16,2 1 0-16,-4 2 0 0,1 0 0 17,1 4 0-17,-1 1 0 0,2-2 0 0,-3 1 0 17,2 1 0-17,-1-2 0 0,1-3 0 17,-2-1 0-17,0-2 0 0,0-4 0 0,-2 0 0 17,2-5 0-17,-2-1 0 0,0-5 0 0,0 1 0 16,0-5 0-16,0 3 0 0,0-2 0 17,0 0 0-17,-2 0 0 0,-3 0 0 0,0 3 0 16,2-3 0-16,-4 4 0 0,0-5 0 17,-1 1 0-17,0-1 0 0,2-3 0 0,-4 1 0 16,2 0 0-16,1-2 0 1,-2 0 0 15,2 1 0-16,-2 0 0 0,0 2 0 0,0 1 0 17,1 1 0-17,-1 1 0 0,3-3 0 17,-2 0 0-17,1 1 0 0,1-4 0 0,2-1 0 16,-1-3 0-16,1-2 0 0,1-1 0 17,1-2 0-17,1 0 0 0,1-2 0 0,0 0 0 17,0 0 0-17,0 0 0 0,0 0 0 16,0 0 0-16,-2 0 0 0,2 0 0 0,0 0 0 17,0 0 0-17,0-2 0 0,0 2 0 17,0 0 0-17,0-2 0 0,0 2 0 0,0 0 0 16,0-3 0-16,0-1 0 0,0-2 0 0,2-3 0 17,4-4 0-17,-2-4 0 0,3-2 0 17,-1-5 0-17,3-1 0 0,1-3 0 16,0 1 0-16,-2-1 0 0,3 1 0 0,0 3 0 17,-1-2 0-17,2 3 0 0,-3-3 0 0,-1 1 0 17,2 3 0-17,-2-3 0 0,1 2 0 0,0-1 0 16,1-2 0-16,-3 1 0 0,1-1 0 17,-1-4 0-17,0 1 0 0,0 1 0 17,-1-1 0-17,0 0 0 0,1 0 0 0,-3-1 0 16,2-4 0-16,-4 4 0 1,3-2 0-1,-3 2 0 16,2-4 0-16,-4 4 0 0,2-4 0 17,-2 3 0-17,0 2 0 0,0-2 0 16,0 3 0-16,0-1 0 0,0 0 0 0,-2 0 0 17,-3 3 0-17,1 0 0 0,-2-1 0 0,-1 5 0 17,-2-5 0-17,2 5 0 0,-1 0 0 16,1 0 0-16,-2 2 0 0,1-3 0 0,0 6 0 17,-2-3 0-17,1 2 0 0,0 1 0 16,1 0 0-15,-2 1 0-1,2-2 0 0,0 5 0 16,-3 0 0-16,7 2 0 0,-4-3 0 17,1 5 0-17,1-2 0 0,0 5 0 0,2-3 0 17,-1 3 0-17,1 1 0 0,-1 1 0 16,2-1 0-16,1 2 0 0,1 3 0 0,-1 0 0 17,2 0 0-17,0 0 0 0,0 0 0 17,0 4 0-17,0 2 0 0,0 5 0 0,0 4 0 16,0 5 0-16,0 5 0 0,0 7 0 0,0 8 0 17,0 5 0-17,0 4 0 0,0 2 0 17,2 1 0-17,1 3 0 0,1-2 0 0,2 2 0 16,-2-1 0-16,3-4 0 0,-2-1 0 17,2-2 0-17,0-3 0 0,-2-4 0 0,0 0 0 17,0-5 0-17,0 3 0 0,0-5 0 16,-1-1 0-16,0 0 0 0,-2 1 0 0,-2 0 0 17,0-2 0-17,0 0 0 0,0-5 0 17,0 3 0-17,0-4 0 0,0-3 0 0,-2-4 0 16,-2-3 0-16,1-2 0 0,-1 1 0 17,-1-3 0-17,-2 0 0 0,2-1 0 0,-1-3 0 17,0 5 0-17,-1-2 0 0,2-3 0 16,1 0 0-16,-1-1 0 0,3-2 0 0,-2 1 0 17,3-3 0-17,1 0 0 0,0-2 0 17,-1 0 0-17,1 0 0 0,0 0 0 0,0-4 0 16,0-2 0-16,0-4 0 0,6-4 0 0,0-9 0 17,2-3 0-17,3-4 0 0,2-5 0 17,-1-5 0-17,1-2 0 0,1 1 0 0,-1 1 0 16,0 0 0-16,1 3 0 0,-3 3 0 17,-2 1 0-17,1 7 0 0,0 1 0 0,-7 3 0 17,1 5 0-17,0 4 0 0,-2 2 0 1,-2 1 0 14,0 6 0-15,0-1 0 0,0 5 0 17,0 0 0-17,-4 0 0 0,-4 5 0 17,0 5 0-17,-2 4 0 0,-4 2 0 0,0 8 0 16,-1 3 0-16,-1 3 0 0,0 3 0 0,1 0 0 17,0 1 0-17,2 0-343 0,-1-4-485 17,2-1-106-17,4-5-50 0,-2-2-130 16,5-4 6-16,2-2-39 0</inkml:trace>
    </iact:actionData>
  </iact:action>
  <iact:action type="add" startTime="76658">
    <iact:property name="dataType"/>
    <iact:actionData xml:id="d12">
      <inkml:trace xmlns:inkml="http://www.w3.org/2003/InkML" xml:id="stk12" contextRef="#ctx0" brushRef="#br0">18080 4911 1955 0,'-7'-3'233'30,"0"1"13"-30,2 0-7 0,0 1-15 0,1 0-27 0,0 0-16 0,-1 1 12 17,1-1 22-17,3 0 23 0,-2 0 33 16,3 0 20-16,0 1 1 1,-1-1 0-1,1 1-37 16,0-1-44-16,-1 1-40 0,1 0-73 0,0 0-59 16,0 0-23-16,0 0-16 0,0 0-10 17,0 0 10-17,0 0 16 0,0 0 45 0,1 2 25 17,4 1 10-17,4 1-13 0,0 0-10 16,6 2 71-15,2-1 22-1,2 2-55 0,2-1-12 16,3-1-1-16,3 0 13 0,1 0-94 17,0-4 22-17,2-1-39 0,2 0 16 0,0 0 41 17,1-3-2-17,1-2-4 0,-1 0-2 16,1 0-5-16,-2 0 13 0,0 1 1 0,-2 0-18 17,-3 1-13-17,1 2 14 0,0-1-1 16,-3 2-15-16,1 0 60 0,-1 0 16 0,2 0-61 17,-2 0-31-17,3 2-9 0,0-2-60 0,-1 0 6 17,1 0 54-17,0 0 4 0,-2-2-1 17,-3 0 15-17,0 0-1 0,-5 1-15 16,-2 1 13-16,-1-2 1 0,-5 2 0 0,0 0-1 17,0 0 0-17,-6 0 0 0,1 0-15 0,-1 0 30 16,0 0 29-16,-2 0 30 1,0 0 15 15,-2 0-59-16,0 0-45 0,0 0 0 0,0 0 0 17,-2 2 0-17,-3-2 0 0,-3 0 0 16,-1 1 0-16,-6-1 0 0,0 1 0 0,-3-1 0 17,-3 0 0-17,-4 0 0 0,-1 0 0 17,-3 1 0-17,-3 0 0 0,0 0 0 0,1 3 0 16,-2-2 0-16,0 2 0 0,2 0 0 17,-2 0 0-17,1 1 0 0,1 2 0 0,-3-2 0 17,2 0 0-17,1-2 0 0,0 1 0 17,0-2 0-17,4-1 0 0,-3-1 0 0,0 0 0 16,1 0 0-16,1 0 0 0,0-2 0 0,0 0 0 17,1-1 0-17,0 1 0 0,3 0 0 16,2 0 0-15,1-1 0-1,1 0 0 0,2 1 0 16,2-2 0-15,2 2 0-1,-1 0 0 16,2-1 0-16,0 0 0 0,3 1 0 0,1-1 0 16,0 1 0-16,0 0 0 0,0 0 0 17,2 1 0-17,1-2 0 0,0 2 0 0,2-1 0 17,-1 1 0-17,2 0 0 0,-1 1 0 16,2-2 0-16,1 1 0 0,1 1 0 0,-1 0 0 17,1-1 0-17,0 1 0 0,0 0 0 0,0 0 0 17,0 0 0-17,4 0 0 0,4 0 0 17,4 0 0-17,3 0 0 0,3 0 0 0,4 0 0 16,4 0 0-16,3 0 0 0,3 1 0 19,1-1 0-19,3 1 0 0,0-1 0 0,1 0 0 14,1 0 0-14,-1 0 0 0,-1 0 0 17,2 0 0-17,-6 0 0 0,0 0 0 0,-3-2 0 20,-3 1 0-20,-1-1 0 0,-2 0 0 0,-1 1 0 14,-5-1 0-14,0 1 0 0,-4 1 0 16,0 0 0-16,-4 0 0 0,-1 0 0 17,-3 0 0-17,-2 0 0 0,2 0 0 0,-4 0 0 16,0 0 0-16,-1 0 0 0,0 0 0 17,0 0 0-17,0 0 0 0,0-2 0 0,0 2 0 17,0-1 0-17,0 0 0 0,-6-1 0 16,2 0 0-16,0 0 0 0,-5-3 0 0,0 3 0 17,0-1 0-17,-2-1 0 0,1 1 0 0,-4-1 0 17,2 1 0-17,-2 0 0 0,1 2 0 16,-2-1 0-16,0 0 0 0,-2 2 0 17,0 0 0-17,-3 0 0 0,2 0 0 0,-5 0 0 17,0 0 0-17,0 0 0 0,1 0 0 0,-1 1 0 16,-1 0 0-15,1 1 0-1,1-2 0 16,-1 0 0-16,0 0 0 0,0 0 0 0,4 0 0 17,0 0 0-17,1 0 0 0,0 0 0 17,-2 0 0-17,8 0 0 0,-2 0 0 0,-1-2 0 16,2 2 0-16,0-1 0 0,2 0 0 0,0 0 0 17,2 0 0-17,-1 0 0 0,1-2 0 16,0 2 0-16,0-1 0 0,1 2 0 17,-1-2 0-17,3 1 0 0,0 1 0 0,3-1 0 17,-2 0 0-17,0 1 0 0,4-1 0 0,-1 1 0 16,0 0 0-16,1 0 0 0,1 0 0 17,-1 0 0-17,1 0 0 0,0 0 0 0,0 0 0 17,0 0 0-17,0 0 0 0,0 0 0 16,0 0 0-16,0 0 0 0,0 0 0 0,0 0 0 17,0 0 0-17,0 0 0 0,0 0 0 17,0 0 0-17,5 0 0 0,0 2 0 0,0-1 0 16,4 0 0-16,0 1 0 0,2 0 0 17,3 2 0-17,0-1 0 0,0 1 0 0,2 0 0 19,-1 0 0-19,3 1 0 0,-2-2 0 0,1 3 0 14,1 0 0-14,0 0 0 0,0 0 0 17,0-1 0-16,0 1 0-1,0-2 0 0,1 1 0 16,-1-1 0-16,-2 0 0 0,-1 0 0 16,-2 1 0-15,0-2 0-1,-3-1 0 16,-1 2 0-16,-2-1 0 0,-3-2 0 0,-1 0 0 17,0-1 0-17,-2 1 0 0,-1-1 0 0,1 0 0 16,-1 0 0-16,0 0 0 0,0 0 0 17,0 0 0-17,-1 0 0 0,-5-1 0 0,-2-3 0 17,-3-1 0-17,-3 1 0 0,-3-1 0 16,-3-2 0-16,-1 1 0 0,0-2 0 0,0 1 0 17,2 0 0-17,1 2 0 0,-1 1 0 17,2-3 0-17,2 4 0 0,0-1 0 0,-1 2 0 17,2-3 0-17,-2 2 0 0,3 0 0 16,-2-1 0-16,3 0 0 0,-3-1 0 0,3 1 0 17,1 1 0-17,1-1 0 0,-1 1 0 16,2-1 0-16,-2 0 0 1,2 0 0-1,0-1 0 17,2 2 0-17,-1-1 0 0,1 2 0 0,1-2 0 16,0 1 0-16,1 0 0 0,-2 0 0 16,3 0 0-16,-3 0 0 1,3 0 0 15,-1 0 0-16,-1 1 0 0,1 0 0 0,1 0 0 17,-1 1 0-17,2 0 0 0,1 1 0 0,1-2 0 16,1 2 0-16,-1 0 0 0,1 0 0 17,0 0 0-17,0 0 0 0,0 0 0 0,0 0 0 17,2 2 0-17,3 0 0 0,4 2 0 16,4 0 0-16,0 3 0 0,5 1 0 0,0 0 0 17,1-1 0-17,2 4 0 0,0-3 0 0,0 1 0 17,-1-2 0-17,1 2 0 0,1-1 0 16,-1-2 0-16,-3 1 0 0,2 0 0 17,-1-1 0-17,0 0 0 0,0 0 0 0,-2 0 0 17,-2 0 0-17,1 0 0 0,-1-3 0 0,-1 2 0 17,0 0 0-17,-3-2 0 0,0 2 0 16,0-1 0-16,-3-2 0 0,-2 0 0 0,-2-1 0 17,2-1 0-17,-4 1 0 0,-2-1 0 16,0 0 0-16,0 0 0 0,0 0 0 0,0 0 0 17,0 0 0-17,0-1 0 0,-2-2 0 17,-7-2 0-17,-1 0 0 0,-3-2 0 0,-4-1 0 16,-3-2 0-16,1-1 0 0,-2-1 0 17,-2-1 0-17,1 2 0 0,0 0 0 0,2 0 0 17,1 1 0-17,-2 1 0 0,1-1 0 16,0 1 0-16,1 2 0 0,-2-1 0 0,2-1 0 17,-2 1 0-17,3 0 0 0,0 2 0 0,0 1 0 17,4-1 0-17,1 1 0 0,-1 0 0 16,6 1 0-16,-2 0 0 0,4 2 0 17,1 0 0-17,0 1 0 0,2-1 0 0,2 0 0 17,0 2 0-17,1 0 0 0,0 0 0 0,-1 0 0 16,1 0 0-15,0 0 0-1,0 0 0 16,0 0 0-16,0 0 0 0,0 0 0 0,3 5 0 17,3-2 0-17,2 1 0 0,4 4 0 16,1-1 0-16,4 4 0 0,1 0 0 0,0 0 0 17,2 2 0-17,0-2 0 0,1 2 0 17,-3-1 0-17,2-2 0 0,-2 1 0 0,-1-1 0 16,0-1 0-16,-3-1 0 0,1 1 0 17,-2-2 0-17,-2-3 0 0,1 0 0 0,-3 1 0 17,-1-2 0-17,1-1 0 0,-4 0 0 16,-1-1-287-16,0-1-397 0,-3 0-218 0,-1 0-107 17,1 0 56-17,0-4 139 0,-1 1 70 0,0 0-102 17,2 1-308-17</inkml:trace>
    </iact:actionData>
  </iact:action>
  <iact:action type="add" startTime="79160">
    <iact:property name="dataType"/>
    <iact:actionData xml:id="d13">
      <inkml:trace xmlns:inkml="http://www.w3.org/2003/InkML" xml:id="stk13" contextRef="#ctx0" brushRef="#br0">17876 5099 931 0,'-5'0'248'0,"1"0"67"28,0 0-48-28,1 0-64 0,2-1-27 0,-1-2-1 0,0 0-10 0,-1 0 9 17,-1 0-1-17,-1-1-25 0,1 0 2 16,-1 0 6-16,2-2-6 0,-2-2-13 0,1-1-7 17,-1 1 6-17,-2-4-22 0,3 2-18 16,-2-2 46-16,1-3 53 0,1 2-10 0,-1-3-33 18,1 3-29-18,-1-4-58 0,0 3-28 0,2 0 32 16,1 0 15-16,1-3-26 0,-2 1-11 17,2-1 15-17,0 2 14 0,1-3 14 16,0 3-2-16,0-2 29 0,0 1 43 0,0 3 1 17,0 1-25-17,0 3-49 0,0 1-28 0,0 2 3 17,0 2 13-17,0 0 0 0,0 0-28 16,0 1-3-16,0 1 3 0,0 0-14 0,0 1-17 17,0 0-16-17,0 0 2 0,0 0 0 16,0 0-2-16,0 1 13 0,0 0-24 0,0 0 16 17,0 0 8-17,1-1-7 0,-1-1 14 17,4 0-3-17,0-2 3 0,1 0-11 0,2 0 61 16,2-3 29-16,0-1-35 0,-1-1-15 17,7 3-27-17,-2 0 11 0,1 2 1 0,-1 0-31 17,1 0-3-17,0 1-11 0,-1 2 14 0,1 1-15 16,-1 0 28-16,2 0-1 0,-3 0-28 17,3 0 26-17,-2 0-13 0,0 0 0 0,0 0 13 17,-1 0-1-17,0 0-10 0,0 1 8 16,-3 0 0-16,3 1-10 0,-4-2 0 0,1 1 0 17,-1 0 13-17,-3-1 15 0,-1 1-14 17,1-1-13-17,-2 0 26 0,-2 1 15 0,0-1 0 16,-1 0 15-16,0 0 2 1,0 0 0 17,0 0 0-18,0 0-15 0,0 0-14 0,0 0-14 15,-1 0-16-15,-3-2-13 0,-2 0 1 16,-1-1-2-16,-3 1 2 0,-1 0 11 0,-2 0 1 17,0 0-15-17,-1 0 0 0,-3 1 13 1,0 1-16 15,-2 0 12-16,1 0 4 0,-3 2 7 17,1 1 0-17,-3 1 1 0,0 1 17 0,2-1 4 16,-1-1-2-16,4-1-16 0,1 0-4 17,2-1 4-17,1-1 3 0,1 0 41 0,2 0-31 16,2 0 10-16,1 0-63 0,-3 0 33 17,5 0 30-17,2-1-31 0,-1 1-1 0,1-1-31 17,-2 0 16-17,5 1 15 0,0-1 30 16,1 1-14-16,-2 0-16 0,2 0 0 0,-1-1-15 17,1 1 1-17,-1 0-3 0,1 0-28 17,-1 0 0-17,1 0-17 0,0 0 14 0,-1 0 17 16,1 0-11-16,0 1-6 0,0 0-2 17,0 2 50-17,0 0 28 0,0 1-14 0,2 3-2 17,-1 2 2-17,2 3-14 0,-1 1-1 16,3 3 1-16,-3 5 0 0,-1-2 17 0,1 4 2 17,-1 1 14-17,1-2-17 0,0 4-47 0,0-4-5 17,-1 1-31-17,1-1 67 0,0-2 16 16,-1 2-13-15,3-3-3-1,-1 0 4 16,1-4-3-16,-1 2-1 0,0-4 1 0,-1-1 1 17,0 0-2-17,0-1 0 0,-2-4 14 0,1 2-14 16,0-3 31-16,0-3-14 0,-1 1-2 17,0-2 1-17,0-1-2 0,0 0 0 0,0-1-13 17,0 0 30-17,2 0 1 0,-2 0-16 16,0 0 29-16,0 0-14 0,0 0-15 0,0-1 30 17,0 0 0-17,0-2-31 0,0-1 0 0,0-1 50 17,-3-3-62-17,-1-1 29 0,-2-4-61 16,-4-2-3-16,1 0 20 0,0-2-34 17,1-2 30-17,0 0 3 0,1 2 13 0,1-1 0 17,1 1-15-17,1 0-2 0,1 1 17 0,0-1 1 16,0 3-30-16,1 0 43 0,0 2-46 17,1-2 2-17,1 4 30 0,0 3-30 0,-2-1-17 17,2 2 18-17,0 2-1 0,0 0-17 16,0 1 14-16,0 0 26 0,0-1 7 0,5 0 14 17,2 0-18-17,2-4-19 0,1 0-27 17,3 0 31-17,2 1 15 0,0-2-16 0,2 1 3 16,3-1 14-16,-3 2 3 0,1 1 6 17,3 1 0-17,1 0 0 0,1-1-6 0,-1 1 3 17,0-1 1-17,1 0-2 0,-1 0 11 16,0 0 2-16,-5 0-15 0,2 1-2 0,-2-1-28 17,-2 2-214-17,-2 1-422 0,0 2-253 0,-5 1-75 17,1 0 18-17,1 3 71 0,0 5-265 16</inkml:trace>
    </iact:actionData>
  </iact:action>
</iact:actions>
</file>

<file path=ppt/ink/inkAction1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7T15:42:32.719"/>
    </inkml:context>
    <inkml:brush xml:id="br0">
      <inkml:brushProperty name="width" value="0.05292" units="cm"/>
      <inkml:brushProperty name="height" value="0.05292" units="cm"/>
      <inkml:brushProperty name="color" value="#FF0000"/>
    </inkml:brush>
  </inkml:definitions>
  <iact:action type="add" startTime="5683">
    <iact:property name="dataType"/>
    <iact:actionData xml:id="d0">
      <inkml:trace xmlns:inkml="http://www.w3.org/2003/InkML" xml:id="stk0" contextRef="#ctx0" brushRef="#br0">19581 12195 2184 0,'4'-9'58'14,"-2"2"-44"-14,-2 5-9 0,-9 3 15 16,-10 9-24-16,-8 3-16 1,-6 8-154 15,-1 6-138-16,-6 7-108 0,-2 7 30 0,3 6 123 17,1 3 85-17,2-3 102 0,4-1 63 16,4-6 11-16,7-8-39 0,6-6-7 1,7-12 29 15,6-8 7-16,2-5 5 0,5-7 4 17,11-8 7-17,7-11 25 0,7-5 28 0,5-6 5 16,5-4 17-16,6-6 25 0,-1 0 21 17,0 0 12-17,-3 0 5 0,-3 6 88 0,-5 3 117 17,-7 7 82-17,-7 3-74 0,-10 7-197 16,-6 8-87-16,-4 6-5 0,-5 4 3 0,-12 5 32 17,-12 8-31-17,-10 10-65 0,-6 11 13 0,-9 6 19 17,-4 8-22-17,-1 8-9 0,-4 3 0 16,4 2-2-16,3-3 9 0,4-2-9 17,9-7-8-17,9-9-32 0,9-8 9 0,13-11 31 17,7-8 8-17,5-7 20 0,10-7 1 0,17-11-9 16,8-12 4-15,14-12 53-1,6-8-3 16,7-7-74-16,4-7-1 0,0-1-15 0,-3 0 13 17,-2 4 5-17,-7 6 0 0,-8 10 12 16,-7 5 28-16,-13 9 52 0,-7 5 0 1,-10 6-36 15,-7 6-4-16,-2 7 1 0,-5 2 28 0,-13 3 1 17,-8 10-35-17,-14 8-40 0,-6 12-9 16,-9 14-27-16,-4 10-3 0,-5 11 4 17,-5 8 15-17,2 5 8 0,4 3 6 0,2-6 32 17,9-5 4-17,9-10-39 0,12-14-7 0,9-8-33 16,15-13-28-16,6-12 37 0,5-11 31 17,16-5 28-17,17-15 22 0,12-11 1 0,12-14 3 17,11-11-30-17,5-13-24 0,6-7-7 16,-3-4 7-16,-2 1 7 0,-8 2 1 0,-8 8 6 17,-10 8 50-17,-13 11 120 0,-11 8 46 17,-12 5-45-17,-9 8 55 0,-5 4 84 0,-2 9-46 16,-7 8-93-16,-11 3-19 0,-11 6 19 17,-9 11 97-17,-8 13-50 0,-7 14-123 0,-8 11-35 17,-4 11-51-17,-3 8-13 0,1 2 8 16,2-2 5-16,8-2-23 0,7-11-18 0,9-7-20 17,9-13-15-17,9-9 0 0,9-8 15 0,10-6 28 17,2-8 10-17,4-6 10 0,10-3 36 16,14-6 17-16,8-10 7 0,10-5-5 17,8-12-44-17,9-11-21 0,8-11-33 0,2-8-15 17,3-7-3-17,-6-2 11 0,0 1 33 0,-8 5 7 16,-12 6 42-16,-6 8 53 0,-14 12-10 17,-10 10-40-16,-9 7-30-1,-7 11-4 0,-2 8-4 16,-12 3-7-16,-12 6 18 0,-9 9 3 16,-13 10-5-16,-9 9-16 0,-8 14-43 0,-6 10-44 17,-5 11 9-17,-1 3 6 0,1 3-115 17,7-4-239-17,7-2-270 0,8-6-235 0,10-4-75 16,10-8-50-16,13-9-257 0</inkml:trace>
    </iact:actionData>
  </iact:action>
  <iact:action type="add" startTime="7873">
    <iact:property name="dataType"/>
    <iact:actionData xml:id="d1">
      <inkml:trace xmlns:inkml="http://www.w3.org/2003/InkML" xml:id="stk1" contextRef="#ctx0" brushRef="#br0">18556 8817 600 0,'0'-6'21'7,"1"2"0"10,-1 0 21-17,1-1 18 0,1 1-1 0,0 0-5 16,2 0-6-16,-2 1 1 0,3-1-6 17,-2 0-1-17,1-1 9 0,0 1 16 0,2-2 14 17,1 2 7-17,-1-3-12 0,2 1-23 16,2-4 13-16,-2 3 22 0,4-1 13 0,-1-3 6 17,3-1-5-17,0 0-4 0,-1-3-16 0,0-1-14 17,3-2-5-17,0-3 1 0,2 0 0 16,1-3-4-16,-1-4-14 0,3 0-46 17,1-3 19-17,-2-1-19 0,3-4 22 0,0 0 21 17,-2 1 10-17,1-1 2 0,-2 0-10 0,0 0-6 16,2 0-1-16,-4 1-1 0,-1-1 3 17,3-1 12-17,2 1 8 0,-4-4-1 0,2-2 9 17,-1 1 4-17,-2-1 1 0,3-1 32 16,-4 2 5-16,-2-1-27 1,0 2-8-1,-4 3-13 16,0-1-22-16,-2 2-9 0,0 4 1 17,0-4-10-17,-4 5 1 0,0-2 5 0,1-1-9 16,-2 3 0-16,0-2 1 0,-2 0-5 17,-1 0-1-17,0 0-9 0,0 0 11 0,0 2 0 17,0 0 1-17,0-1 5 0,0 4-12 16,-1-1 3-16,-3 1-1 0,0 4 8 0,1-1-4 17,-1 5-13-17,0-3 11 0,0 4 1 0,-1 0-10 17,2 2-1-17,-1 0 1 0,1 2 6 16,-1-1 12-16,2-2-11 0,-4 3-1 17,2-2 12-17,0 1 7 0,0-2 0 0,-1 2-18 17,1-3-12-17,-1 1 3 0,0-2 4 0,1 0-8 16,-1-2 8-16,1 2 0 0,-2 3 3 17,1-2-6-17,2 4 0 0,-2 0-1 0,-1 2 0 17,3 1-3-17,0 4 0 0,0 1-4 16,0-2-12-15,2 1 16-1,-2 3 0 0,2-1 0 16,-3 1 0-16,1 0-12 1,2 1 12 15,-2-1 0-16,2 1 4 0,1 0 1 0,-3 1-5 16,2 1-8-16,0 0 1 0,0 0 7 17,1 0-12-17,-1 0-11 0,1 1 11 0,0 0-7 17,0 0-4-17,0 1 4 0,0 0-7 16,0 0 7-16,0 0-4 0,0 0-3 0,0 0 12 17,-2 0 0-17,2 0 5 0,0 0 3 0,0 0 1 17,0 0 5-17,0 0-9 0,0 0 1 16,0 0 8-16,0 0 0 0,0 0 0 17,0 0 0-17,0 0 0 0,0 0 0 0,0 0-9 17,0 0 0-17,0 0 9 0,0 0-4 0,0 0 2 16,0 0-7-16,0 0-3 0,0 0 3 17,0 0 4-17,0-2 0 0,0 2-1 0,0 0 1 17,0 0-4-17,-1 0-3 0,1 0 7 16,0 0-4-16,0 0 0 1,0 0 0-1,0 0 4 16,0 0 0-16,0 0-4 0,0 0 1 0,0 0 8 17,0 0 0-17,0 0-9 0,0 0 0 16,0 0 9-16,0 0 9 0,0 0 0 17,0 0-9-17,0 0 0 0,0 0 0 0,0 0 0 17,0 0 0-17,0 0 0 0,0 0 0 0,0 0 0 16,0 0-4-16,0 0 4 0,0 0 0 17,0 0 4-17,0 0-4 0,0 0 0 0,0 0 0 17,0 0 0-17,0 0-6 0,0 0 12 16,0 0-12-16,0 0-3 0,0 0 15 0,0 0-15 17,0 0 18-17,0 0 0 0,0 0-9 17,0 0 0-17,0 0 0 0,0 0 3 0,0 0-6 16,0 0 6-16,0 0-3 0,0 0-3 17,0 0 3-17,0 0 0 0,0 0 0 0,0 0 0 17,0 0 0-17,0 0 8 0,0 0 5 16,0 0-9-15,0 0-4-1,0 0 0 0,0 0 0 16,0 0 0-16,0 0 0 0,0 0-13 0,0 0 1 17,0 0 12-17,0 0 0 0,0 0 0 16,0 0 3-16,0 0-3 0,0 0 4 17,0 0-4-17,0 0 0 0,0 0 0 0,0 0 0 17,0 0 5-17,0 0-9 0,0 0 13 0,0 0-9 16,0 0-5-16,0 0 10 0,0 0-5 17,0 0 4-17,0 0 0 0,0 0-4 0,0 0 0 17,0 0 0-17,0 0 0 0,0 0 0 16,0 0 0-16,0 0 0 0,0 0 0 0,0 0 0 17,0 0 0-17,0 0 0 0,0 0 0 18,0 0 0-18,0 0 0 0,0 0 0 0,0 0 0 15,0 0 0-15,0 0 0 0,0 0 0 17,0 0 0-17,0 0 0 0,0 0 0 0,0 0 0 17,0 0 0-17,0 0 0 0,0 0 0 0,0 0 0 16,0 0 0-16,0 0 5 0,0 0 0 18,0 0-5-18,0 0 0 0,0 0-5 0,0 0 5 16,0 0 0-16,0-2 0 0,0 2 5 16,0 0-5-16,0 0 3 0,0 0 1 0,0 0-4 17,0 0 0-17,0 0 0 0,0 0-9 17,0 0 18-17,0 0-18 0,0 0 1 0,0 0 8 16,0 0 0-16,0 0 0 0,0 0 0 17,0 0 0-17,0 0 0 0,0 0 0 0,0 0 0 17,0 0 8-17,0 0-8 0,0 0 9 16,0 0-9-16,0 0 0 0,0 0 0 0,0 0 0 17,0 0 0-17,0 0 0 0,0 0 0 0,0 0-4 17,0 0 4-17,0 0 4 0,0 0-8 16,0 0 8-16,0 0-4 0,0 0 0 17,0 0 0-17,0 0 0 0,0 0 0 0,0 0 0 17,0 0 0-17,0 0 0 0,0 0 0 0,0 0 0 16,0-2 0-15,0 2 0-1,0 0 0 16,0 0 0-15,0 0 0-1,0 0 0 0,0 0 0 16,0 0-4-16,0 0 4 0,0 0 0 16,0 0 4-16,0 0-4 0,0 0 0 0,0 0 0 17,0 0 0-17,0 0 0 0,0 0 0 17,0 0 0-17,0 0 8 0,0 0-16 0,0 0 13 16,0 0 3-16,0 0-16 0,0 0 16 17,0 0-13-17,0 0-3 0,0 0 8 0,0 0 0 17,0 0-4-17,0 0 8 0,0 0-4 16,0 0 0-16,0 0 0 0,0 0-4 0,0 0 13 17,0 0-18-17,0 0 13 0,0 0 4 0,0 0-8 17,0 0 9-17,0 0-9 0,0 0 0 16,0 0 0-16,0 0 0 0,0 0 0 17,0 0 0-17,0 0 0 0,0 0 0 0,0 0 0 17,0-2 0-17,0 2 5 0,0 0 1 0,0 0-6 16,0 0 0-16,0 0 0 0,0 0 0 17,0 0 0-16,-1 0 0-1,1 0 0 0,0 0 0 16,0 0 0-16,0 0 0 0,0 0 0 16,0 0 0-16,0 0 0 0,0 0 0 0,0 0 0 17,0 0 0-17,0 0 0 0,0 0 0 0,0 0 9 17,0 0 0-17,0 0-9 0,0 0 0 16,0 0 0-16,0 0 0 0,0 0 0 17,0 0 0-17,0 0 0 0,0 0 0 0,0 0 0 17,0 0 0-17,0 0 0 0,0 0 0 0,0 0 0 16,0 0 0-16,0 0 0 0,0 0 0 17,0 0 0-17,0 0 0 0,0 0 0 0,0 0 0 17,0 0 0-17,0 0 0 0,0 0 0 16,0 0 0-16,0 0 5 0,0 0 0 0,-1 0-5 17,1 0 0-17,0 0 0 0,0 0 0 17,0 0 0-17,0 0 0 0,0 0 0 0,0 0 0 16,0 0 0-16,0 0 0 0,0 0 0 17,0 0 0-17,0 0 0 0,0 0 0 0,0 0 0 17,0 0 0-17,0 0 0 0,0 0 3 16,0 0-3-16,0 0 0 0,0-2 0 0,0 2 0 17,0 0-3-17,0 0 3 0,0 0 3 0,0 0-6 17,0 0 3-17,0 0 0 0,0 0 0 16,0 0 0-16,0 0 0 0,0 0 0 17,-1 0 0-17,1 0 3 0,0 0 1 0,0 0-4 17,0 0 0-17,0 0 0 0,0-1 0 0,0 1 0 16,0 0 0-16,0-1 0 0,0 1 0 17,0 0 0-17,0 0 0 0,0 0 0 0,0 0 0 17,0 0 0-17,0 0-4 0,0 0 4 16,0 0 4-16,0 0-4 0,0 0 0 0,0 0 0 17,0 0 0-17,0 0 0 0,0 0 0 17,0 0 0-17,0 0 0 0,0 0 0 0,0 0 0 17,0 0 0-17,0 0-4 0,0 0 1 16,0 0 3-16,0-1 3 0,0 1-3 0,0 0 4 17,0 0-8-17,0 0 1 0,0 0 6 16,0 0-6-16,0 0 6 0,0 0 1 0,0 0-4 17,0 0 0-17,0 0 0 0,0 0 0 0,0 0 0 17,0 0 0-17,0 0 0 0,0 0 0 16,0 0 0-16,0 0 0 0,0 0 0 17,0 0 0-17,0 0 0 0,0 0 0 0,0 0 0 17,0 0 0-17,0 0-4 0,0 0 4 0,0 0-3 16,0 0 6-16,0 0 1 0,0 0 1 17,0 0 4-17,0 0-5 0,0 0-4 0,0 0 0 17,0 0 0-17,-2 0 0 0,2-2 0 16,0 2 0-16,0 0 0 0,0 0 0 0,0 0 0 17,0 0 0-17,0 0-4 0,0 0 4 0,0 0 4 17,0 0-4-17,0 0 0 0,0 0 0 16,0 0 0-16,0 0 0 0,0 0 0 17,0 0 0-17,0 0-4 1,0 0-5-1,0 0 13 16,0 0-13-16,0 0 9 0,0 0 0 0,0-2 0 16,0 2 0-15,0 0 0-1,0 0 0 16,0 0 0-16,-2 0 0 0,2 0 0 0,0 0 0 17,0 0 0-17,0 0 0 0,0 0 0 16,0 0 0-16,0 0 0 0,0 0 0 0,0 0 0 17,0 0 0-17,0 0 0 0,0 0 0 17,0 0 0-17,0 0 0 0,0 0 0 0,0 0 0 16,0 0 0-16,0 0 0 0,0 0 0 17,0 0 0-17,0-2 0 0,0 2 0 0,0 0 0 17,0 0 0-17,0 0 0 0,0 0 3 16,0 0-3-16,0 0-3 0,0 0 3 0,0 0 0 17,0 0 0-17,0 0 0 0,0 0 0 0,0 0 0 17,0 0 0-17,0 0 0 0,0 0 0 16,0 0-5-16,0 0 0 1,0 0 5 15,0 0 0-16,0 0 0 0,0 0-9 0,0 0 0 17,0 0 5-17,0 0 4 0,0 0 0 0,0 0 4 16,0 0-4-16,0 0 0 0,0 0 0 17,0 0 0-17,0 0 0 0,0 0 0 0,0 0 0 17,0 0-5-17,0 0 1 0,0 0 4 16,0 0-5-16,0 0 6 0,0 0-6 0,0 0 5 17,0 0 9-17,0 0-14 0,0 0 10 17,0 0 0-17,0 0-5 0,0 0 0 0,0 0 4 16,0 0-4-16,0 0-5 0,0 0 5 17,0 0-9-17,0 0 5 0,0 0 4 0,0 0 0 17,0 0 0-17,0 0 4 0,0 0 0 16,0 0-4-16,0 0 0 0,0 0 0 0,0 0 0 17,0 0 0-17,0 0 0 0,0 0 0 0,0 0 0 17,0 0 0-17,0 0 0 0,0 0 0 16,0 0 0-16,0 0 0 0,0 0-9 0,0 0 9 17,0 0 9-17,0 0-9 0,0 0 0 17,0 0 0-17,0 0 0 0,0 0-9 0,0 0 0 16,0 0 9-16,0 0 0 0,0 0 5 17,0 0 4-17,0 0-5 0,0 0-4 0,0 0 0 17,0 0 0-17,0 0 0 0,0 0 0 16,0 0 0-16,0 0-4 0,0 0-5 0,0 0 9 17,0 0 4-17,0 0-4 0,0 0 0 0,0 0 0 17,0 0 0-17,0 0 5 0,0 0-1 16,0 0-8-16,0 0 4 0,0 0 4 17,0 0-4-17,0 0 0 0,0 0-4 0,0 0 0 17,0 0 4-17,0 0 4 0,0 0 0 0,0 0-4 16,0 0 0-16,0 0 0 0,0 0 0 17,0 0-9-17,0 0 0 0,0 0 9 0,0 0 0 17,0 0 0-17,0 0 0 0,0 0 9 16,0 0-18-16,0 0 9 0,0 0 0 0,0 0 0 17,0 0 0-17,0 0 0 0,0 0 0 17,0 0 0-17,0 0 0 0,0 0 0 0,0 0 0 16,0 0 0-16,0 0 0 0,0 0 0 17,0 0 0-17,0 0 0 0,0 0 0 0,0 0 0 17,0 0 0-17,0 0-4 0,0 0 4 16,0 0-5-16,0 0-3 0,0 0 16 0,0 0-8 17,0 0 9-17,0 0-9 0,0 0-9 0,0 0 9 19,0 0-8-19,0 0 8 0,0 0 8 14,0 0-16-14,0 0 16 0,0 0-8 17,0 0 0-17,0 0 0 0,0 0-8 0,0 0 8 17,0 0 0-17,0 0 0 0,0 0 0 0,0 0 0 16,0 0 0-16,0 0 0 0,0 0 0 17,0 0 0-17,0 0 0 0,0 0 0 0,0 0-5 17,0 0 0-17,0 0 1 0,0 0-5 16,0 0 4-16,0 0 5 0,0 0 0 0,0 0 0 17,0 0-5-16,0 0 0-1,0 0-4 0,0 0 1 16,0 0-1-16,0 0 0 0,0 0 4 16,0 0 0-16,0 0 5 1,0 0-4 15,0 0 8-16,0 0-4 0,0 0 0 0,0 0 0 17,0 0 0-17,0 0-4 0,0 0 4 0,0 0-5 16,0 0 5-16,0 0 9 0,0 0-13 17,0 0 4-17,0 0 0 0,0 0 0 0,0 0 0 17,0 0 4-17,0 0-8 0,0 0 4 16,0 0 0-16,0 0 0 0,0 0 4 0,0 0-8 17,0 0 8-17,0 0-4 0,0 0 0 17,0 0 0-17,0 0 0 0,0 0 0 0,0 0 0 16,0 0 0-16,0 0 0 0,0 0-4 17,0 0 4-17,0 0-3 0,0 0 6 0,0 0 1 17,0 0-4-17,0 0 0 0,0 0 0 16,0 0 5-15,0 0 0-1,0 0-5 0,0 0 0 16,0 0-5-16,0 0 5 0,0 0-5 0,0 0 10 17,0 0-5-17,0 0 0 0,0 0 5 18,0 0-10-18,0 0 5 0,0 0 0 0,0 0-5 15,0 0 10-15,0 0 0 0,0 0-5 17,0 0 0-17,0 0-5 0,0 0 5 0,0 0-5 16,0 0 10-16,0 0 0 0,0 0-10 17,0 0 5-17,0 0 0 0,0 0 0 0,0 0 5 17,0 0-5-17,0 0 0 0,0 0 0 16,0 0 0-16,0 0 0 0,0 0 0 0,0 0-5 17,0 0 0-17,0 0 10 0,0 0-10 17,0 0 10-17,0 0 0 0,0 0-5 0,0 0 0 16,0 0-5-16,0 0 0 0,0 0 5 17,0 0 5-17,0 0 0 0,0 0-5 0,0 0 0 17,0 0 0-17,0 0 0 0,0 0 0 16,0 0 0-16,0 0 0 0,0 0-5 0,0 0 5 17,0 0-5-17,0 0 5 0,0 0 0 0,0 0 0 17,0 0 0-17,0 0 0 0,0 0 5 16,0 0-5-16,0 0-5 0,0 0 5 17,0 0 0-17,0 0 0 0,0 0 0 0,0 0 0 17,0 0 5-17,0 0 0 0,0 0-10 0,0 0 10 16,0 0-10-16,0 0 0 0,0 0 10 17,0 0-10-17,0 0 10 0,0 0 0 0,0 0-5 17,0 0 0-17,0 0 0 0,0 0-5 16,0 0 5-16,0 0-5 0,0 0 10 0,0 0 0 17,0 0-10-17,0 0 10 0,0 0-5 0,0 0 0 17,0 0 0-17,0 0 0 0,0 0 0 16,0 0 0-16,0 0-5 0,0 0 10 17,0 0-10-17,0 0 5 0,0 0 5 0,0 0-5 17,0 0 0-17,0 0 3 0,0 0-3 0,0 0 0 16,0 0 4-16,0 0-8 0,0 0 4 18,0 0 0-18,0 0-3 0,0 0 3 0,0 0 0 16,0 0 0-16,0 0 0 0,0 0 0 16,0 0 0-16,0 0 0 0,0 0 0 0,0 0 0 17,0 0 0-17,0 0 0 0,0 0 0 17,0 0-5-17,0 0 10 0,0 0-5 0,0 0 0 16,0 0 0-16,0 0 0 0,0 0 0 17,0 0-5-17,0 0 0 0,0 0 5 0,0 0 0 17,0 0 5-17,0 0-5 0,0 0 0 16,0 0-5-16,0 0 5 0,0 0 0 0,0 0 0 17,0 0 0-17,0 0 0 0,0 0 0 0,0 0 0 17,0 0 0-17,0 0 0 0,0 0 0 16,0 0 0-16,0 0-9 0,0 0 9 18,0 0-8-18,0 0 8 0,0 0 0 0,0 0 0 16,0 0 0-16,0 0 0 0,0 0 0 0,0 0 0 33,0 0 0-32,0 0 0-1,0 0 0 0,0 0 0 0,0 0 0 0,0 0 0 0,0 0 0 32,0 0 0-32,0 0 0 0,0 0 0 0,0 0 0 0,0 0 0 0,0 0 0 0,0 0 3 17,0 0-3-17,0 0 0 0,0 0 5 33,0 0-13-33,0 0 8 0,0 0 0 0,0 0 0 0,0 0 0 0,0 0 0 0,0 0 0 17,0 0 3-17,0 0-3 0,0 0-3 0,0 0 6 17,0 0-6-17,0 0 3 0,0 0 0 16,0 0 0-16,0 0 0 0,0 0 0 0,0 0 0 17,0 0 3-17,0 0-6 0,0 0 6 0,0 0-3 17,0 0-3-17,0 0 3 0,0 0 0 16,0 0 0-16,0 0 0 0,0 0 0 0,0 0 0 34,0 0 0-34,0 0 0 0,0 0 0 0,0 0 0 0,0 0 12 0,0 0-24 0,0 0 12 33,0 0 3-33,0 0-3 0,0 0 4 0,0-2 4 0,0 2-8 0,0 0-8 0,0 0 8 17,0 0-4-17,0 0 4 0,0 0-3 33,0 0 3-33,0 0 3 0,0 0 1 0,0 0-4 0,0 0 0 0,0 0 0 0,0 0 0 0,0 0 8 17,0 0-8-17,0 0 0 0,0 0 9 33,0 0-18-33,0 0 9 0,0 0 0 0,0 0-12 0,0 0 9 0,0 0 3 0,0 0 0 17,0 0 3-17,0 0-3 0,0 0 9 0,0 0-9 33,0 0 0-33,0 0 8 0,0 0-8 0,0 0 4 0,0 0-8 0,0 0-4 0,0 0 11 17,0 0-6-17,0 0 11 0,0 0-8 33,0 0-12-33,0 0 16 0,0 0-4 0,0 0 8 0,0 0-4 0,0 0-8 0,0 0 4 17,0-1 0-17,0 1-3 0,0-2 3 0,0 2 0 33,-1-1 0-33,1 0 0 0,-1 0 0 0,0 1 3 0,1 0 1 0,-1-2-4 0,0 2-4 17,1-2 1-17,-1 0 3 0,-1 2 0 33,1-3 0-33,1 1 0 0,0 0 0 0,-3 2 5 0,2-2 0 0,1 0-5 0,-1 0 0 0,1 2 0 50,0-3 0-50,-2 2 0 0,2 1 0 0,0-1 0 0,-1 1 0 0,1-2 0 0,-1 2 0 0,0-2 0 0,1 2 0 0,-1 0 9 17,0-2-9-17,0 0 9 0,1 0-9 0,-1 1-4 33,-1-1 8-33,1 0-4 0,1 0-4 0,-2 0 4 0,1-1-4 0,-1 0 4 0,1 2 0 50,0-1 0-50,-1-1-4 0,1 1 4 0,-2-2 5 0,2 1 4 0,-2 1-9 0,1 0 0 0,-1-2 1 0,0 1 1 0,1 1 3 50,-1-2 0-50,1 2 4 0,0-2 0 0,-1 1-8 0,1 1 1 0,-1-3 3 0,-2 2-4 0,3 0-1 0,-3-3-2 0,1 1 2 0,0 2 2 33,1-1-1-33,-2-1 2 0,0 1 0 0,0-2-6 0,0 1 6 0,-1-2 0 0,1 1-2 17,-2-2 1-17,-1 3-3 0,1-5-2 0,-1 2 7 17,2 1-10-17,-2 0 10 0,0 1-6 16,0-2-4-16,2 3 11 0,-2-3 33 0,1 2 38 17,0-3-42-17,0 3-34 0,-1 0-15 17,3-1-19-17,-5-2 7 0,1 2 3 0,0 1-12 16,0-4-3-16,0 1-5 0,1 1 4 17,-3 0-12-17,3 1-4 0,-1-4 15 0,-1 2-9 17,1-3 0-17,-1 3 0 0,0 1 2 16,1-1 17-16,0-1-3 0,1 3-10 0,-1-3 6 17,1 2 4-17,2 1 8 0,-2-2-4 0,0 1-3 17,1 1 3-17,0-3-3 0,0 1-5 16,-2 3 0-16,3-3 5 0,-2 1-9 17,0 1-8-17,0-2 13 0,0 3-4 0,0-5-4 17,1 4 5-17,-2 0 3 0,2 0 9 0,1 3 7 16,-1-4 0-16,0 4 4 0,2-1 2 17,1 1-1-17,0 0 7 0,-1 1-2 0,3 1-6 17,-1-1-3-17,2 2-8 0,1 0 8 17,-1 1-3-17,0 0-13 0,1-1 8 0,0 1-14 16,0 0-49-16,0 0 1 0,0 0 49 17,0 0 22-17,0 0 11 0,0 2 8 0,3 4 0 16,2-3-6-16,2 5 6 0,1 0 11 17,2 2 10-17,1 0-12 0,1 3 2 0,1 1 8 17,1-1 8-17,-1 2-5 0,1-1-1 16,0 4 7-16,0-1-8 0,-1-2-4 0,1 2-5 17,1 0 5-17,1-2 11 0,-2 1-9 0,3 2 0 17,-2-1 12-17,3-4-30 0,0 3 0 16,-3 0-37-16,1-1 29 1,0 0 8 15,0 1 35-16,-1 0 9 0,1-1-7 0,-3 2 0 17,1-1-1-17,-1 0-6 0,0 1 2 0,-2 1-5 16,1 2-6-16,-3-3 9 0,2 3-5 17,-2 0 4-17,1 0 12 0,0 3 11 0,-2 1-7 17,1 2-15-17,2-1 5 0,-3 1-2 16,1 5 13-16,1-3 3 0,-2 2 5 0,-1 0 8 17,-2 4 4-17,1 1 1 0,-1 0-4 0,-1 6 1 17,-4 3-8-17,0-1-11 0,0 4-12 16,0 0 10-16,0-1-11 0,0-2-11 17,-4-2 8-17,-1 0 2 0,1-7 3 0,1 1-12 17,1-3 0-17,-1-2 0 0,2-2-4 0,-3-1 13 16,2-1-3-16,1 0 4 0,-1-4 6 17,-2 2-3-17,1 1 0 0,-1-5 1 0,0 3 6 17,-1 5-15-17,-2-1-8 0,0 4-4 16,-2 5 13-16,-2 3 21 0,0 4 6 0,-3 0-9 17,1 4-8-17,0-3-3 0,-1 2 13 17,2-1-8-17,0-2-24 0,2-2 4 0,-3-4 9 16,4-3 10-16,1-1-22 0,-2-4 80 17,3-1 74-17,1-5-76 0,0-1-54 0,2-1-13 17,-3-3 5-17,2 2 4 0,-2 0-2 16,-2-1-5-16,2 2-12 0,-3 2 0 0,-1 2-12 17,-3-3-6-17,1 2 0 0,-3 2 2 0,0-4 9 17,0 2-1-17,-1-1-10 0,0-3-3 16,0 0-2-16,0-3-7 0,1 0 0 17,0-3 12-17,0 1-7 0,1-4 1 0,1 2 3 17,-1-2 3-17,3-2-1 0,-3-1 3 0,6-1-2 16,-2 0-4-16,2 0 4 0,0-3-7 17,1 0-3-17,2-1 16 0,-1 1-18 0,3-1 21 17,-1-2-9-17,1 0-9 0,1-2 9 16,2 0 0-16,1 0 0 0,0 0 0 0,0 0 0 17,0 0-9-17,0 0-9 0,0 0 1 17,0 0 15-17,0-2-7 0,0-1 12 0,1-1 4 16,4-3-5-16,3-3 11 0,2-2 9 17,3-5 9-17,1 0-7 0,4-7 5 0,0 0-3 17,4-3 3-17,1-1 16 0,5-4-6 16,-1 0-3-16,1-1 5 0,2 0-41 0,2-3-3 17,0 1-115-17,-1-1 31 0,1-1 78 0,-2 4 13 17,-1-2 13-17,-3 1-10 0,2 1-5 16,-5 0 6-16,0 0 6 0,0 1-2 17,-4 0-2-17,1-4-6 0,-1-1 1 0,-2-3 4 17,3 0-4-17,-1-4-3 0,-1 0 1 0,0 0 39 16,0-3 9-16,1 3-30 0,-3 2-2 17,-1 0-1-17,1 0-5 0,-2 5-4 0,-1 1 7 17,1 0 6-17,-2 4-3 0,0-2-12 16,-4 3-3-15,0 2 3-1,0-1-4 0,0-1-6 17,-2 0-12-17,-4-2-7 0,0 1 9 0,-2-1-9 16,0 0-11-16,0 0-11 0,0-2-8 16,0 2 5-16,-4-1 2 0,1 6-21 17,-2-1-3-17,-4 0 10 0,1 0-8 0,0 1-8 17,-2-1 18-17,1 1-3 0,-1 0-8 0,-2 2 9 16,0-1-4-16,0-1-7 0,-2 1-16 17,1 1-18-17,-2-3-8 0,1 0-33 0,-1 2 24 17,-2 1 73-17,0-1 7 0,2 1-21 16,-3 2-5-16,1-1-12 0,1 3 9 0,1 2 40 17,2 0 5-17,-1 5-9 0,1-2-9 17,0-1 8-17,0 4-4 0,1 1-23 0,3 0 5 17,-2-3 17-17,0 3-4 0,2-2-10 1,-3-1 9 14,-1-1-1-15,2 1 9 0,-1-1 36 17,2 1 1-17,-4 0 6 0,3-1-6 17,0-1-25-17,-2 2-6 0,3-1 10 0,-1 0-9 16,0 0-4-15,0 2-4-1,0 2-4 0,-1-2 0 16,3 1 8-16,-3 3 14 0,3-2-8 16,-1 2-9-16,-2 2-16 0,4 1-2 17,-1-2 20-17,0 2 5 0,-2 0-1 0,2 2-4 17,1-3-3-17,-2 3 0 0,2-1-5 0,-1 1-2 16,-2-2-6-16,4 2-4 0,-1 0 1 17,0 1 0-17,1 0 13 0,2 1 10 0,-1 0 5 17,1-1 3-17,1 3 0 0,0 1-7 16,2 0 1-16,1 1 17 0,-3 0-1 0,4 0-10 17,-1 0-10-17,0 0-6 0,1-2-12 17,0 2-13-17,0 0 12 0,0 0 23 0,0 0 12 16,0 0 11-16,1 3-4 0,5 0-1 17,-1 2 9-17,4 3 2 0,1 1 11 0,4 3 21 17,1 2 29-17,4 2 32 0,1 4 21 0,2 3 11 16,1-1-30-16,4 6-75 0,1 1 2 17,-1 3-2-17,2 0 44 0,1 2 7 0,0-2-1 17,-4 4-3-17,2-1 12 0,-4 3-9 16,-1-2-12-16,-1 0-4 0,-5 2-15 0,1 1 28 17,-4 2 18-17,0 1-6 0,-2-2 1 17,-2 4-14-17,-1 0-4 0,-2 1 1 0,-4 1-1 16,1 1 5-15,-2 1-3-1,-2 0-3 16,0 1-4-16,0-2-7 0,0 4 15 0,0-2 11 17,-4-2-19-17,0 4-9 0,0 0 0 16,-4-2-6-16,-1 0-7 0,2 2-11 0,-2-7-6 17,-1 2-4-17,2-1 5 0,-2-3 7 0,2 1 1 17,-1 0-10-17,-1 1 4 0,2-2 10 16,-1-3-7-16,2-1 7 0,1-2 3 17,-1-3 16-17,0-2 12 0,-1-1-3 0,0 2 8 17,0 0 10-17,-6 3-28 0,1 2 59 0,-1 0 59 16,-2 1-99-16,-4 1-66 0,3-1 5 17,-1 0-3-17,-2-1 6 0,2-1 0 0,-1 2-16 17,1-4 9-17,0-2-6 0,-2 1 3 16,4 0 3-16,0-5-3 0,1 1-5 0,-1-5-3 17,3-3 8-17,0-1-12 0,-2-3-4 17,1 0 4-17,-1-3 0 0,1 0 1 0,-3-1-4 16,3 1-11-16,-2-3-54 0,0 1-141 17,2-1-188-17,2-4-125 0,2 1-143 0,5 0 49 17,4-2 6-17,1 1-291 0</inkml:trace>
    </iact:actionData>
  </iact:action>
  <iact:action type="add" startTime="19953">
    <iact:property name="dataType"/>
    <iact:actionData xml:id="d2">
      <inkml:trace xmlns:inkml="http://www.w3.org/2003/InkML" xml:id="stk2" contextRef="#ctx0" brushRef="#br0">17991 3336 843 0,'-7'1'105'10,"2"0"10"-9,2-1 25 15,-2 1-21-16,2-1-41 0,0 0-16 0,3 1-3 17,-1-1 13-17,1 0 3 0,-1 1-10 16,1-1 7-16,0 1 15 0,0 1 18 17,0 0-4-17,0 2-35 0,5-1-23 0,3 5-20 17,0 0 1-17,3 3-3 0,3 1-3 0,2 1 1 16,3 3 0-16,2-3-3 0,1 1-2 17,1-2 11-17,2-3-1 0,2 1-3 1,-2-2-12 15,-3-4-9-16,1 0-29 0,-2-1-43 16,-3-1 29-16,-2-1 43 0,-5-1 0 0,-1 0 9 17,-4 0 19-17,-1 0 14 0,-2 0 13 17,-3 0 4-17,0 0 0 0,0-4-7 0,0-3-15 16,0-1 14-16,0-6 82 0,-3 2 75 17,-3-5-85-17,-3 1-80 0,-4-5-14 0,-1 4 8 17,-4 0 41-17,-4 1-15 0,-4 2-18 16,-1 2 13-16,-4 4 5 0,-2 0-4 0,1 2 6 17,-1 1-2-17,1 1-12 0,0 2-10 0,3 0-1 17,4 0-18-17,5 1-11 0,3-1-7 16,4 1-4-16,5-2-17 0,2 2-3 17,5 0 17-17,1 0-4 0,0 0 10 0,4 0 3 17,4-1-7-17,4 0 2 0,2-1 0 0,5 1-2 16,3-2 10-16,1 1 1 0,3 0-1 17,0 0 5-17,2 0-10 0,-1 1 2 0,1 1 14 17,-2 1-4-17,-1 0-9 0,0 0 6 16,-1 0-13-16,-1 0-34 0,-2 1-49 0,-3 1 38 17,0 1 42-17,-3-1 3 0,-1 0 3 17,-5 0 2-17,0-1 4 0,-3 0 6 0,-1 0 2 16,-3-1 14-16,-2 0 0 0,0 0-11 17,0 0-4-17,-2 0 36 0,-8 0 33 0,-1-3-43 17,-4-1-30-17,-7-1-12 0,-3 0 18 16,-4-3 22-16,-3 3 15 0,0-2 15 0,1 0 19 17,1 2-13-17,2 1-19 0,3 0-33 0,3 1-20 17,4 1 0-17,4 1 0 0,4 1-4 16,1 0-16-16,4-1-8 0,4 1 8 0,1 0 12 17,0 0 4-17,1 0 17 0,6 1-14 17,3 0 6-17,4 3 2 0,3 0 13 0,5 0-4 16,2 1-4-16,0 2 1 0,4 0 0 17,-2-1 13-17,5 1-30 0,-1 1-31 0,0-1-84 17,-1 0 46-17,0-1 62 0,-2-1 6 17,-1 1-3-17,-3-2 6 0,-1 0-2 0,-3 0-3 16,-2 0 3-16,-3-1 0 0,-4-1 12 0,0-1 17 17,-5 0 7-17,-1-1 2 0,-4 0-22 16,0 0-16-16,0 0 0 0,-2 0 3 17,-6 0-4-17,-2 0 6 0,-4-1-6 0,-3-1 9 17,-2 1 59-17,-4 0 30 0,0-1-60 0,-1 1-37 16,0 0-10-16,1 0 0 0,0 1-3 17,4 0-4-17,0 0 12 0,3 0 4 0,3 0 1 17,4 0-8-17,-1 0-5 0,6 0-4 16,-1 0-4-16,2 0 4 0,3 0-4 0,0 0 9 17,0 0 12-17,0 0 4 0,3 0 9 17,5 2 4-17,5 1-17 0,4 0-26 0,4 0-77 16,3 0 33-16,3 0 64 0,3-2 2 17,-1 2 4-17,0-2 5 0,-2 0 1 0,-2 0 3 17,-3 0-1-17,-5-1-4 0,-1 0 0 16,-4 0 4-16,-3 1 20 0,-4-1 21 0,-3 0-12 17,-2 0-24-17,0 0-9 0,0 0 0 0,-4 0-4 17,-6 0 0-17,-1-2-4 0,-8-1 4 16,-1-1 13-16,-6 1 76 0,-1-1 32 17,-4 0-78-17,-1-1-31 0,0 1-9 0,1 1 36 17,-2 0-11-17,6 1-17 0,3 0 9 0,2 0 4 16,4 2-17-16,2 0-3 0,4 0-8 17,3 0-8-17,5 0-18 0,-1 0 0 0,5 0 6 17,0 0 16-17,0 0 22 0,2 0-14 16,4 0 29-16,4 0-3 0,5 0-24 0,3 0 19 17,4 0 2-17,1 2-23 0,3-1-34 0,1 0-78 17,-1 1 40-17,1-1 72 0,-2 0 6 16,-1 0-6-16,-2 1 4 0,-1-1-10 17,-2 0 5-17,-3 0 8 0,-1 0-7 0,-1 0 0 17,-6-1 4-17,2 0 13 0,-4 1 34 0,-4-1-16 16,-2 0-35-16,0 0 7 0,-1 0 0 17,-8 0-7-17,-6-2 5 0,-6 0 65 0,-4-1 24 17,-6-1-71-17,-6 0-22 0,2-1-1 16,-4 2 8-16,1-1 26 0,2 1-11 0,0 1-20 17,6 0 10-17,6 1-13 0,3 0-9 17,5 1 9-17,4 0-9 0,4 0-31 0,5 0 22 16,3 0 6-16,0 0 17 0,0 0 8 17,7 0 0-17,3 4 8 0,7 0 0 0,5 0 3 17,2 0-9-17,4 3-15 0,4 0-2 16,2-1-98-16,2 1 16 0,-2-1 82 0,-3-1 2 17,2 0 2-17,-5-1 2 0,-4 0-4 0,-1 0 4 17,-3-1-5-17,-4 0 1 0,-1-1 3 16,-5-1 1-16,-1 0 8 0,-1 1 6 17,-3-2 9-17,-1 1 29 0,-4-1 1 0,0 0-20 17,0 0-6-17,-4 0 6 0,-9-1 14 0,-4-2 36 16,-8-1 109-16,-6 0 34 0,-5 0-79 18,-6 0-50-18,-4 0-24 0,1 0-11 0,1 2-5 16,4 0-30-16,3 1-31 0,7 1 2 16,5 0 15-16,6 0-17 0,6 0-28 0,2 0 2 17,5 0 5-17,3 0-16 0,1 0 11 17,2 0 24-17,0 0 4 0,0 0-2 0,5 1 0 16,6 2 7-16,2 0 16 0,5 0 0 17,4 1-8-17,5 0-2 0,2 0-13 0,3 0-45 17,4 0-86-17,1-1 40 0,0 1 76 16,-3-3-27-16,1 1-16 0,-4 0-16 0,-1 0-15 17,-4 1 7-17,-3-2 14 0,-5 0 45 0,-2 0 23 17,-5-1 17-17,-4 1 11 0,-4-1-6 16,-3 0-18-16,0 0-6 0,-1-1 1 17,-8-2-6-17,-3-2 3 0,-6 1 4 0,-5-4 0 17,-1 0 92-17,-5 0 45 0,-3 0-78 0,0 0-43 16,-1 0-16-16,0-1-2 0,1 3 4 17,3 2-2-17,3-1 11 0,2 3-4 0,4 1-2 17,2 1-2-17,4 0-1 0,5 0-2 16,1 0-2-16,1 0-20 0,3 0 0 0,2 0 19 17,2 0-3-17,0 0-28 0,0 0-2 0,0 0 26 17,0 0 10-17,0 1 5 0,5 1-2 16,4 3 3-16,0-1 12 0,5 0 2 17,2 2-1-17,2 1-5 0,2 1 0 0,3 0-14 17,0-1-36-17,-1 1-75 0,0-1 51 0,-3 0 54 16,-1-2-1-16,-1 1 6 0,-4-2 1 17,-2 0 13-17,-2-1 22 0,-4-1 12 0,-1-1 13 17,-4-1-13-17,0 0-31 0,0 0-10 16,-4 0 77-16,-7 0 30 0,-5-4-98 0,-2 1-14 17,-6-1-17-17,-4 0 16 0,-3-2 7 17,-1 2 1-17,2-2-3 0,1 2-5 0,2 0 3 16,4 0-1-16,4 0-2 0,2 1 0 17,5 1-14-17,1 1 0 0,4-1 5 0,3 1-16 17,-1 1-12-17,5-1 1 0,0 1 21 16,0 0 2-16,0 0 3 0,0 0 2 0,0 0-2 17,4 0 10-17,1-1-5 0,4 1-42 0,3 0-146 17,1-1-261-17,4-2-231 0,0 2-97 16,5-2-86-16,3 0-279 0</inkml:trace>
    </iact:actionData>
  </iact:action>
  <iact:action type="add" startTime="28704">
    <iact:property name="dataType"/>
    <iact:actionData xml:id="d3">
      <inkml:trace xmlns:inkml="http://www.w3.org/2003/InkML" xml:id="stk3" contextRef="#ctx0" brushRef="#br0">18325 4581 747 0,'4'-1'78'26,"1"0"-7"-26,-2 0 2 0,5 0 19 0,0 0 31 0,0 1-10 17,-1-1-28-17,4 0-2 0,-3 1-1 0,1-1 2 16,3 1 23-16,-1 0 7 0,0-1-5 17,3 1-6-17,-1-2-14 0,2 1-3 0,0-2-6 17,3 0 7-17,0-1 22 0,1 0 0 1,1-2-4 14,1 0 0-15,2-2-13 0,0-1-8 17,0-1-5-17,-1-1-3 0,2 1-13 17,1-1 11-17,2 1 8 0,-2-2-34 0,0 4-20 16,0-1-13-16,2 1-2 0,-1-1 5 17,-1 3-1-17,1 2-4 0,-3-1 4 0,1-1 1 17,-1 1-6-17,1-1 6 0,-2 2-5 16,1-1 1-16,0 0 10 0,0 1-5 0,-3-1-13 17,0 0 3-17,-2 1 2 0,-1 0-6 0,-3 0 9 17,-1 2-4-17,-4 0-5 0,-2 1 15 16,-1 0 3-16,-2 1-8 0,-3 0 0 19,0 0 10-19,-1 0-5 0,0 0-11 0,0 0 7 0,0 0-6 15,0 0-1-15,0 0 6 0,0 0 20 16,0 0 20-16,0 0 6 0,0 0-19 17,0 0-21-17,0 0-8 0,-3 2-8 0,-3 2-5 17,-2 0 7-17,-2 0 4 0,-4 4-11 16,-4 0 14-16,-5-1 12 0,-2 4 2 0,-5 2-10 17,-2-1 14-17,-6 3 65 0,-3 1 36 17,-3-1-86-17,-1 2-38 0,-1-1-3 0,1-1 16 16,-2 2 52-16,7-5 18 0,1 0-13 17,3 1-25-17,5-4-4 0,4 0-13 0,4-1-9 17,2-4-9-17,3 0 0 0,4 0 13 16,1-3-9-16,5 0-9 0,0 0 3 0,4-1-3 17,-1 1-14-17,4-1 4 0,0 0 0 0,1 0-4 17,0 0 0-17,0 0 0 0,0 0-4 16,0 0 4-16,0 0 0 0,0 0-14 17,0 0 5-17,0 0-1 0,0 0-9 0,0-1 9 17,0 0 10-17,1 0 2 0,4-2 5 0,5 0 21 16,-1-1 10-16,5 0-12 0,4-1 13 17,3 0 7-17,1 1 15 0,5-1 21 0,4-1-8 17,1-1 5-17,4-2 6 0,4-2-85 16,1 0 13-16,5-6-39 0,-1 1 26 0,1-1 12 17,0-3 7-17,-1 4 1 0,0-2-10 0,-6 3 3 17,-4-3 8-17,-4 6-1 0,-5 1-6 16,-3 2-4-15,-7 1 11-1,-2 2 3 16,-4 2 26-16,-7 2 50 0,2 2 28 1,-4 0 9 15,-1 0-12-16,0 0-17 0,0 0-11 0,0 0-7 16,0 0-28-16,0 0-47 0,-3 0-13 17,-3 0 0-17,-2 3-2 0,-7 0-15 0,-1 2-4 17,-6 0 11-17,-5 3 2 0,-2 1-7 16,-7-1 16-16,-4 4 49 0,-5 2 9 0,0 1-61 17,-5 2-10-17,0-2-15 0,0 3 3 17,-1-2 7-17,7 0-2 0,-1-1 17 0,3-2-2 16,6-2 9-16,3-3 3 0,2 1 8 17,6-4 6-17,2-2 13 0,5 0-11 0,2-2-12 17,3 0-2-17,3-1 2 0,1 0-14 16,2 0 14-16,2 0-28 0,1 0 0 0,1 0 14 19,3 0 0-19,0 0 0 0,-1 0-29 0,1-1 0 15,0 1 0-15,0 0 0 0,0-1 19 16,0 1-1-16,0 0 6 0,3-1-4 17,1 0 4-17,5 0 11 0,4-1-4 0,2-1 8 17,4-1 11-17,3-1-4 0,6-1 12 0,1 0 11 16,3-2-8-16,4 1 10 0,4-3 8 17,2 0-7-17,5-2-43 0,0 0-84 0,3-2-5 17,-1-3 89-17,1 1 13 0,1-1 8 16,-4 1-4-16,-3-1-4 0,-6 5 14 0,-4-1-14 17,-8 3-11-17,-5 1 13 0,-5 5 26 17,-6 0 0-17,-3 1 17 0,-3 3 29 0,-4 0-14 16,0 0-28-16,0 0-15 0,0 0-15 17,-4 5-15-17,-3-1 13 0,-3-1-2 0,-4 6-16 17,-4-1 10-17,-5 5-9 0,-5-2 7 0,-3 5 5 17,-5 0 62-17,-6 1 10 0,-3 0-80 16,-5 1-5-16,-2-1-31 0,-1 0-4 0,3-1 25 17,-1 1-4-17,1-1 10 0,5 0-4 16,5-5 14-16,2 4 0 0,4-3-9 0,1-4 8 17,6 1-6-17,5-1 3 0,4-2 0 17,4-2 3-17,1 1-1 0,5-4 2 0,3 0-1 16,1 0-16-16,3-1 2 0,-1 0-3 17,2 0 1-17,0 0 16 0,0 0 0 0,0 0-14 17,0 0 1-17,0 0-2 0,0 0 2 16,0-1 12-16,2 0-11 0,2 0-9 0,1-1 8 17,0-1 4-17,3 0 1 0,2-1-3 0,3 0-4 17,4 0 15-17,0 0 12 0,6-1 7 16,1 1-3-16,4 0 13 0,3 1 11 17,4-3-5-17,1-1 12 0,4-3 13 0,0 2-30 17,5-2-30-17,0-3-78 0,1-1-2 0,0-2 80 16,-4 0 9-16,-2 0-4 0,-2 1-1 17,-2-1-2-17,-5 4 13 0,-5 0 0 0,-3-1-3 17,-6 6-12-17,-4-1-1 0,-3 3-12 16,-2 0 11-16,-3 2-14 0,-3 1-45 0,-2 2-88 17,0-1-159-17,0 1-213 0,0 0-177 17,0 0-157-17,0 0-73 0,0 0 32 0,-2 0-79 16</inkml:trace>
    </iact:actionData>
  </iact:action>
  <iact:action type="add" startTime="31154">
    <iact:property name="dataType"/>
    <iact:actionData xml:id="d4">
      <inkml:trace xmlns:inkml="http://www.w3.org/2003/InkML" xml:id="stk4" contextRef="#ctx0" brushRef="#br0">17942 4283 467 0,'0'0'17'9,"0"-2"24"8,0-1 22-17,0-1 2 0,0-1 6 0,1 0 11 17,4-2 1-17,0-1-1 0,-2-1 2 0,3 0 3 20,1 1-21-20,0-1-19 0,-2-1-17 0,1 2-10 13,1 1-1-13,-1-1-11 0,-2-2 9 17,2 5 8-17,0 0-3 0,-2 1 0 17,0 0-8-17,1 3-11 0,0 0 5 0,0 0 14 17,-2 1-8-17,-1 0-8 0,2 0 17 0,-3 0-1 16,3 0-12-16,-2 0 1 0,3 0 10 16,0 0 16-16,0 0-11 0,-2 0-8 17,3-1 21-17,2 0-13 0,1-2-4 0,-1 1 7 17,1 0-18-17,0-1-4 0,1 0-7 0,0 1 10 16,-1-1-6-16,2 0 22 0,-3 1 20 17,1-1-8-17,1 0-3 0,-2 0 28 0,1 0-7 17,1 0-19-17,-1-1-4 0,3 0-12 16,0 0-21-16,1-1-15 0,-1 0-26 0,5-2 25 17,2 2 16-17,-2-2 14 0,3 1-2 17,1-3-7-17,2 0-3 0,3 2 7 0,-1-2 1 16,0 0-7-16,0-1 3 0,0 1 3 17,-1 0-5-17,-1 0 5 0,-3 1 0 0,-1 1-6 17,0 2 4-17,-5-1 5 0,0-1-2 16,-1 2 2-16,-2-2 8 0,1 1 3 0,-1-1 6 17,-1 0-9-17,3 0-11 0,-3 0-6 0,3 1 2 17,-3 0 0-17,2-1 6 0,-1 2-5 16,-2 1-1-16,0 0 0 0,2 1 4 17,-2 0-1-17,-2 1 5 0,-1 0-5 0,-2 0-8 17,3 0 0-17,-3 0 8 0,0 1 0 0,-2 0-8 16,2 0-3-16,-2 0 3 0,2 0 8 17,-2 0 2-17,0 0-10 0,0 1 4 0,-1-1 9 17,1 0 7-17,-2 1-5 0,0-1-10 16,0 0-1-16,0 1 0 0,0 0 0 0,-3 0 2 18,-2 0-6-18,-3 0-2 0,-1 0-8 17,-3 3 0-17,-1 0 6 0,0 1-1 0,-1 3-5 15,-2 1 3-15,-3 0 3 0,2 2 1 17,0 2 1-17,-3 0 0 0,2 1 2 0,-3-2 0 17,0 2 5-17,1 1 25 0,-1-3 4 16,-2 3-20-16,3-1-4 0,-3 0 1 0,2 1 1 17,0-3 3-17,2 2 2 0,-1-1-5 0,2-3-12 17,0-2 1-17,3 2 3 0,0-1-1 16,2-1 2-16,-1-2 54 0,2 1 22 0,-1 0-59 17,-1-1-22-17,1 1-14 0,-2 1-2 17,-4 1 9-17,2-2 1 0,-1 1 12 0,-5 1-16 16,1 0 3-16,-1 2 4 0,1-2-1 17,4 1 8-17,-3 0-3 0,3 0 14 0,-1-1 4 17,2-1-1-17,4 2 1 0,-1-4-9 16,2 0-10-16,2-1 8 0,0 0 0 0,1-2 5 17,2-1 15-17,3 0-9 0,-1 0-10 0,0-1 4 17,-1 0 11-17,1 0 3 0,-1 0 1 16,1 0-11-16,-2 1-12 0,0 0 5 17,0 0 3-17,-1 2-5 0,2-2-4 0,0 0 1 17,0 0 9-17,1 0-4 0,0 0-5 0,1 0 5 16,2-1-5-16,1 0-5 0,0 0 0 17,0 0-14-17,1 0 0 0,0 0 4 0,0 0-8 17,0 0 13-17,0 0 5 0,0 0 10 16,3 0 6-16,2-2-6 0,4-2-6 0,5-1 6 17,0-1-5-17,4-2-1 0,4-1 14 17,1-5-4-17,5 1-5 0,1-4-3 0,1 1 5 16,3-6 11-16,-1 2-8 0,1 0-14 17,-1-1-22-17,1 2-37 0,-1 1 32 0,-4-1 27 17,0 4 12-17,-2-1-10 0,-3 2 3 16,-1 3 0-16,-1-2 1 0,-3 2 5 0,0 2-1 17,0-1 9-17,-5 0 0 0,4 1-9 0,-1 0 9 17,0 0 0-17,1-1-5 0,0-2 9 16,0 1-3-16,2 0-15 0,0-1-1 17,-2 3 1-17,3-2 0 0,-2-1 10 0,2 2 5 17,0 2-10-17,-2 0-9 0,0-1 9 0,-1 1 0 16,3 1-3-16,-3 1 4 0,-1 1-11 17,1 0-30-17,-4 1-37 0,1 0 26 0,-1 1 41 17,-2 0 0-17,0 1 0 0,-2-1 5 16,0 1-10-16,0 0 5 0,-4 1 5 0,1-1-5 17,-1 0 10-17,-1 0-5 0,1 1 0 0,1-1 1 17,-4 1-2-17,-1 1 11 0,0-1 21 16,0 1 14-16,-1 0 21 0,0 0 16 17,0 0 7-17,0 0 4 0,0 0-9 0,0 0-9 17,0 0-31-17,0 0-26 0,0 0-13 0,0 0-10 16,-1 0-2-16,-1 0 0 0,-2 1 1 17,-1 0-1-17,-2 1 2 0,-1 1 34 0,0 2 23 17,-5-2-33-17,1 2-24 0,-6 3-11 16,0 0-14-16,-4 6-3 0,0-3 11 0,-5 5 5 17,-1-1-12-17,1 6 3 0,-6-2 12 17,0 2-2-17,2 0 8 0,-1-1-2 0,0 0 7 16,1 1-5-16,0-4-2 0,0 0 8 17,2-1 1-17,3-1 4 0,-3-3 42 0,1-1 20 17,2 1-62-17,2-2-8 0,1-2-16 16,1 0 10-16,2 0-5 0,-1 0 3 0,4-1 8 17,-2 2-6-17,3-2 3 0,-2-1-5 0,4 1 8 17,-2-1 0-17,1 0 0 0,1 0-2 16,1-2 2-16,0 0-6 0,3 1-10 17,0-1 1-17,0 0 9 0,2 1 6 0,1-3 0 17,0 0 10-17,0-1 4 0,3 0-10 0,-1-1-3 16,1 0 5-16,-1 1-2 0,1-1 2 17,2 0 4-17,1 0-10 0,-1 0-6 0,1 0 10 17,1 0-14-17,-2 0 10 0,2 0-6 16,0 0 5-16,0 0 1 0,0 0 0 0,0-2 5 17,5-1 7-17,2-3-4 0,2 0-4 17,3 0 4-17,2-2-3 0,4 2 7 0,2-3-4 16,3 1 21-16,3-1 9 0,2-2-38 17,4 1-14-17,1-1-62 0,2-1 39 0,1 1 37 17,2-3 19-17,1-1-5 0,-1-1-5 16,-2-1 10-16,0-2 5 0,0-1-8 0,-4 1 9 17,-1-2-2-17,-4 4-13 0,0-1 6 0,-4 1-5 17,-5 3 0-17,2 2 13 0,-6 2-8 16,-2 2-8-16,-3-1 14 0,1 4-1 17,-5 1-4-17,0 1-9 0,-1 0 0 0,0 1 6 17,-2 1-14-17,0 0 0 0,0 0 8 0,-1 1-5 16,0-1-3-16,0 1 0 0,0-1-5 17,-1 0 1-17,0 1-5 0,0-1-52 0,0 1-61 17,0-1-35-17,0 1-73 0,0 0-90 16,0 0-89-16,0 0-129 0,0 0-295 0,0 0-239 17</inkml:trace>
    </iact:actionData>
  </iact:action>
  <iact:action type="add" startTime="33367">
    <iact:property name="dataType"/>
    <iact:actionData xml:id="d5">
      <inkml:trace xmlns:inkml="http://www.w3.org/2003/InkML" xml:id="stk5" contextRef="#ctx0" brushRef="#br0">18022 4048 933 0,'-5'-1'60'0,"3"1"-14"0,-1 0 30 17,2 0 26-17,0 0-20 0,0 0-24 13,0 0-25-13,0 0-11 0,-2 4 6 16,-1 0 6-16,0 4 17 0,0 0 0 17,-1 4 7-17,-4 0 31 0,0 4-18 0,0 1-19 17,-2 2 4-17,-1-1-15 0,1 3 4 16,-1-3 15-16,-1 1-17 0,3-3-14 0,0 1 0 17,0-4-13-17,1 0-4 0,3-3 7 0,0-1-6 17,1-4-9-17,0-1 2 0,4 0 0 16,0-3-6-16,0 0 0 0,0-1 9 0,1 0 1 17,0 0-1-17,0 0 16 0,0 0-6 17,0 0 3-17,0 0 12 0,0 0-15 0,0 0-6 16,0 0 12-16,1 0 14 0,2-1 6 17,2 0 9-17,2-2-6 0,1 0-18 0,4-1 8 17,2 0 19-17,3-2-15 0,2-1-19 16,2 1 9-16,1-3 17 0,2 3 29 0,2 0-24 17,0 0-39-17,-1 0-6 0,0 2 0 0,0-1 3 17,-2 0-5-17,0 1-3 0,-5 3 0 16,0 1 5-16,-3-1 1 0,-2 1 0 17,-4 0-1-17,-2 0 11 0,-1 0 0 0,-2 0-5 17,1 0-5-17,-4 0 5 0,0 0 5 0,0 0-15 16,1 0-10-16,-1 0 5 0,-1 0 0 17,1 0 5-17,-1 1 5 0,0-1-5 0,0 0 5 17,0 0 5-17,1 0 10 0,-1 1 6 16,0-1 4-16,0 0-9 0,0 1-21 0,0-1-1 17,-2 1 1-17,-3 1-5 0,-4 0-2 17,0 1-4-17,-4 1 0 0,-2-1 6 0,-3 1-1 16,-2 0-14-16,-1 0 0 0,-1 0 15 17,-1 0-5-17,0-1 5 0,2 2 5 0,-1-1-10 17,3 0 5-17,0 0-4 0,1 0 4 16,1-1 9-16,3 0 6 0,1-1-10 0,2-1 14 17,3 0 5-17,0-1 0 0,1 0 15 1,3 0-1 15,2 0-3-16,0 0-20 0,1 0-10 16,1 0 0-16,0 0-5 0,0-1 14 17,0 0 0-17,0-1-14 0,0-2 0 0,0 0 0 17,0 0 0-17,0-2 0 0,0-3 5 0,0 1-5 16,0-3-5-16,4-3 6 0,0 0-1 17,5-4 5-17,0 0 3 0,-1-4-3 0,6 0-1 17,-1-3 9-17,1 1 0 0,-1 0-8 16,3-2 4-16,0 5 6 0,1-2 1 0,-3 2-9 17,2 2-3-17,-3-1 2 0,2 5 6 0,-2-1-6 17,-4 4-6-17,0 1 0 0,-3 3 25 16,-2 2 44-16,1 2 16 0,-4 2 7 17,-1 2-21-17,0 0-37 0,0 0-30 0,0 0-4 17,0 0-10-17,-2 2 4 0,-3 1-2 0,0 1 6 21,1 0-4-21,-3 2-4 0,0 2 4 0,-1 0-6 12,0 1 3-12,-2 2-1 0,-2 1 0 17,0 5 6-17,0-1-4 0,-2 3 0 16,1 2-4-16,-2 3 12 0,-1 0-6 0,1 0 28 17,-3 2-6-17,2-1-16 0,1 0 0 17,0 1-1-17,2-6-1 0,-1 1 2 0,2-3 2 16,2-1-6-16,2-4 4 1,-1-1 0 15,4-4 0-16,1-2-2 0,0-1-3 0,3-1-5 17,1-2-1-17,0-2 1 0,-1 0 5 16,1 0 5-16,0 0 0 0,0 0 0 0,0 0-2 17,0 0-10-17,0 0-2 0,0 0 4 0,0 0 8 17,0 0-2-17,0 0 6 0,1 0-1 16,0 0-1-16,4-1 8 0,2-1 7 17,3 0-3-17,2-1 15 0,3-2 29 0,4 1-10 17,4-2-13-17,1-1 2 0,4-1 24 0,-1 0 13 16,3-2-37-16,2-3-5 0,-1 3 10 17,0 0-4-17,0-2 3 1,0 1-39-1,-4 3-27 16,0-2-95-16,0 2 46 0,-4 1 74 16,-4 3 4-16,-3 1-6 0,-3 0-35 0,-4 3-63 17,-2-1-71-17,-3 1-72 0,0 0-70 17,1 0-111-17,-1 4-86 0,-1 1-121 0,1 3-245 16</inkml:trace>
    </iact:actionData>
  </iact:action>
  <iact:action type="add" startTime="36704">
    <iact:property name="dataType"/>
    <iact:actionData xml:id="d6">
      <inkml:trace xmlns:inkml="http://www.w3.org/2003/InkML" xml:id="stk6" contextRef="#ctx0" brushRef="#br0">17174 10601 637 0,'-2'-18'135'9,"2"3"7"8,-1 3-9-17,1 5 31 0,0 2-16 0,0 5-25 16,0 2 17-15,-3 11-11-1,2 10-6 0,1 14-51 16,0 14-42-16,0 15-11 0,0 10-19 17,-4 12 4-17,0 7 19 0,1 2 63 0,-2-4 25 16,1-7-10-15,-1-13-25-1,-2-11-41 16,4-9-15-16,-2-16-5 0,3-10 13 0,-1-10-24 17,2-7-4-17,1-7 57 0,0-3-12 17,0-6-27-17,0-12-3 0,0-11-15 0,4-13-39 16,2-13 0-16,3-12 39 0,0-14 14 17,1-9 2-17,4-12-6 0,-1 1-4 0,-1-2-6 16,0 0 12-16,-3 5-30 1,0 7 25 15,-1 6 11-16,-3 14 65 0,-2 13 105 0,-3 13-52 17,0 13-101-17,0 14-17 0,0 11 14 0,-7 9-5 17,-2 16-9-17,-3 12 15 0,-1 16 20 16,-5 14 0-16,1 12-34 0,5 10-19 17,-2 5-24-17,1 4-10 0,4-4 34 0,5-3 15 17,2-6-30-17,2-8-5 0,0-8-39 0,0-8 59 16,3-9 35-16,1-6-60 0,1-9 26 17,1-4-40-17,-2-8 35 0,2-7 9 0,1-7-10 17,2-4 1-17,-1-5 9 0,2-11-4 16,-1-10 10-16,0-10-5 0,3-11 3 0,-4-5 9 17,2-10-4-17,-6-3 4 0,1-2 1 16,-1 2-19-15,-1 8 0-1,-3 3 0 0,0 9 18 16,0 7 6-16,0 9-15 0,-3 7-8 17,0 7 13-17,-2 7-4 0,0 6-5 0,-3 2 10 17,-1 5-4-17,-1 11-10 0,1 9 3 16,-1 12 49-16,-3 9 9 0,0 10-62 0,2 4-21 17,1 4 7-17,0 1-6 0,1-4 41 0,3-6-1 17,2-7-30-17,0-8 10 0,4-10-15 16,0-5 6-16,0-9 9 0,0-5 21 17,0-7 6-17,4-3-27 0,3-4-50 0,0-9 3 16,2-7 33-16,0-10 12 1,0-7 17-1,0-9-15 16,-1-5 5-16,3-7 10 0,-7-1-25 17,1 1 25-17,-2 5 0 0,0 6-5 0,-2 10-10 16,-1 6 19-16,0 9-4 1,0 9-9 15,0 8-6-16,0 3 6 0,-4 5 9 0,0 9-25 17,-3 6 20-17,0 6-5 0,1 6 0 0,-1 4 38 16,3 2-86-15,-1 1 28-1,4 0-20 16,1-5 0-16,0-2 20 0,0-6-29 17,5 0-109-17,3-6-108 0,0-3-78 0,5 0-116 17,0-4-301-17</inkml:trace>
    </iact:actionData>
  </iact:action>
  <iact:action type="add" startTime="38468">
    <iact:property name="dataType"/>
    <iact:actionData xml:id="d7">
      <inkml:trace xmlns:inkml="http://www.w3.org/2003/InkML" xml:id="stk7" contextRef="#ctx0" brushRef="#br0">17503 8451 720 0,'-6'-4'146'12,"2"-2"-4"-12,0 3-24 16,3 2-27-16,1-2-7 0,0 1 7 0,0 0 22 17,0 0 48-17,4 0-6 0,3-2-29 17,6-1 27-17,1 0-10 0,4-3-21 0,5-3-15 16,1-5-23-16,2-2-20 0,7-3-30 17,0-6-9-17,1 0-1 0,3-4 15 0,0-1 15 20,1 0-12-20,-2-1-1 0,1 0-5 0,-1 2 2 30,0 0 22-30,-1 2 36 0,-1 0 20 0,0-2-14 0,0 3-19 0,0-1-70 17,0 0-13-17,0-2-62 0,-3 3 35 0,2-1 27 17,0 5 42-17,-7-2 8 0,0 3-19 0,-2 3 0 16,-1-2 0-16,-4 4-14 0,-1 1 0 17,0 1-4-17,-5 3 5 0,-3 1 19 0,0 4 37 17,-6 2 33-17,0 1 2 0,-2 1 11 16,-2 4 56-16,0 0 37 0,0 0-63 0,0 0-100 17,0 0-30-17,-2 0-3 0,-5 2-13 16,-3 2-4-16,-4 3 0 0,-4 1 8 0,-5 3 56 17,-6 6 18-17,-5 4-82 0,-3 3-5 17,-5 8-23-17,-1 4 26 0,-3 4-3 0,-3 3 3 16,-1 3 2-16,-3 4 15 0,-1-3 11 17,0 2 47-17,-1 2-6 0,0-6-67 0,1-1 2 17,5-3-10-17,3-5 8 0,3-2 15 0,8-6-9 16,3-4 7-15,4-2-2-1,5-4-11 16,5-5 0-16,4 1-21 0,2-6 4 17,3-3 8-17,4 0 1 0,0-3 3 0,5-2 5 16,0 0 24-15,0 0-2-1,0-1-18 0,5-3-4 16,2-4-4-16,6-2 19 0,1-3 30 17,5-3-14-17,5-5-21 0,2-6-10 0,7-1-19 17,7-6-29-17,2-3 18 0,5-3 30 16,2-5 6-16,5-1-1 0,4-3 23 0,1 1-2 17,0-1-26-17,2 2 0 0,-3 1-47 0,2 2-2 17,-5 5 49-17,0 2 0 0,-5 5 5 16,-8 3-1-16,-3 7-2 0,-8 2 1 17,-4 7 4-17,-8 2 6 0,-4 2 29 0,-5 5 93 16,-4 2 113-16,-1 1 52 0,-5 1-65 1,0 0-117 15,0 0-74-16,0 0-26 0,-6 0 1 17,-2 3-4-17,-5 1-15 0,-1 4 2 0,-5 1-5 16,-4 2 3-16,-2 6 65 0,-9 2-5 17,-1 3-60-17,-4 5-13 0,-2 3 3 0,-3 4-4 17,-2 1 7-17,0 3 7 0,1 0 9 16,-1 1-2-15,0 0 2-1,-1-2 2 0,1-1 27 16,-1-2-1-16,2-2-37 0,1 0-4 17,2-1 2-17,5-5 2 0,3-2-15 0,4-3 23 16,6-6-17-16,4-2-8 0,6-2 2 17,2-3-23-17,5-4-2 0,3-4 2 0,3 0 2 17,1 0-35-17,0 0-101 0,1-3-154 0,6-3-96 16,2-3-66-15,4 0-119-1,6 0-82 16,3-2-50-16,5 0-139 0</inkml:trace>
    </iact:actionData>
  </iact:action>
  <iact:action type="add" startTime="40398">
    <iact:property name="dataType"/>
    <iact:actionData xml:id="d8">
      <inkml:trace xmlns:inkml="http://www.w3.org/2003/InkML" xml:id="stk8" contextRef="#ctx0" brushRef="#br0">17359 5532 1381 0,'1'-2'64'15,"3"2"-9"-15,0-2 5 0,2 0 20 17,1-1 37-17,3-2 13 0,3-1-20 0,4-1-23 16,0-2-13-16,6-3-12 0,1-4 4 17,4-3-3-17,2 0-10 0,1-4-20 17,2-3-18-17,2 2 0 0,0-2-4 0,-1-1 10 16,-1 2 7-16,0 1 6 0,-2-2 1 1,1 3 16 15,-3 0-2-16,1 0-10 0,0-1 32 17,1-1 3-17,1-1-51 0,0 0-9 0,-1-3 12 16,1 3 10-16,0 1-9 0,-1 0-3 17,1 4-24-17,-2 2-13 0,-1 1-52 0,-3 0 38 17,2 3 27-17,-3 0 8 0,-2 1-5 16,-3 2 0-16,-1-2-1 0,-5 4 7 0,0 3-4 17,-5-2 0-17,-2 4-5 0,-3 1 9 17,0 2-9-17,-3 1 4 0,-1 0 5 0,1 1 5 17,-1 0 31-17,0 0 36 0,0 0-27 16,0 0-31-16,0 1-19 0,-6 3 0 0,-4 1-4 17,-6 7 42-17,-7 1 23 0,-8 6-58 0,-6 4-7 16,-6 7-19-16,-6 8 6 0,-4 2 1 20,-6 5 8-20,-3 4 4 0,-2 2 14 0,-4 2-10 14,1 1-4-14,1-2-6 0,1 1 6 16,2-3 8-15,6-4 23-1,5-5-5 0,6-4 4 16,9-6 11-16,5-6-10 0,8-7-23 17,6-6-8-17,4-3-32 0,7-3 32 0,5-5 0 16,2-1 17-16,0-2-17 1,3-7 0 15,8 0 0-16,7-4-1 0,4-5 7 0,3-5 3 17,5-2 7-17,9-5-16 0,3-2-7 0,5-4-12 16,3-1 8-16,4-1 11 0,1-2 8 17,-2-1 7-17,6-2-1 0,-3 1 16 17,1 0 3-17,-1 2-31 0,-1 2-2 0,-4 0-62 16,-1 6 9-16,-5 3 45 1,-1 5 7-1,-9 2 5 16,-2 3-4-16,-6 4 4 0,-4 3 0 17,-7 4 1-17,-3 0 41 0,-5 2 62 0,-4 2 12 16,-1 2-34-16,-3 2-42 0,0 0-26 17,0 0-1-17,-4 0-6 0,-5 2-6 0,-5 3 0 17,-3 1 39-17,-6 2 16 0,-6 0-60 16,-3 5 0-16,-3 3-27 1,-7 1 17-1,2 4-10 16,-2 1-11-16,-3 4 21 0,0-2 8 17,-2 3 4-17,0 2-4 0,-1-1 7 0,3-2 28 16,-1-2-16-16,6 1-17 1,2-6-17 15,7-1 8-16,6-5-8 0,6-5-33 0,7 0-19 17,6-4-50-17,4 0-178 0,2-4-237 0,5 2-258 16,9 0-464-15</inkml:trace>
    </iact:actionData>
  </iact:action>
  <iact:action type="add" startTime="43494">
    <iact:property name="dataType"/>
    <iact:actionData xml:id="d9">
      <inkml:trace xmlns:inkml="http://www.w3.org/2003/InkML" xml:id="stk9" contextRef="#ctx0" brushRef="#br0">17400 3879 656 0,'-19'3'202'19,"3"0"21"-19,2 1 46 0,0-1-5 0,5-1-57 17,-1-1-48-17,3 0-68 0,2-1-73 16,3 0-3-16,2 0 11 0,0-2 28 0,0-3 37 17,3-2 1-17,7-1-28 0,3-4-16 17,6-3 10-17,4-5 8 0,2-3-16 0,3-3-16 16,4-2 23-16,2 0-5 1,2-1-47 15,0 2 13-16,3 3-9 0,-1 0-9 0,-2 3 10 17,0 1-1-17,-4 3-7 0,-2 2 3 0,-3 1 6 16,-4 2 0-16,-6 4 3 0,-1 0 19 17,-6 2 43-17,-1 2 77 0,-5 3-19 17,-4 0-99-17,0 1-31 0,0 0-3 0,-9 3 6 16,-5 4-5-16,-4 1 20 0,-6 4 6 0,-3 3-18 17,-5 1-10-17,-5 5-7 0,1-1-15 17,-2 5-2-17,0-3 28 0,0 1-4 0,3 1 0 16,1-3 5-16,3 0-15 0,4-1 1 17,0-2 14-17,5-2-5 0,4-2 19 0,2-3-19 17,6-4-10-17,1-1-32 0,4-2 13 16,5 0 25-16,0-4-1 1,0 0 5-1,6 0 0 16,5-4 5-16,6 0 8 0,4-1-12 17,3-2 9-17,4-2-5 0,3-4-5 0,1 1 30 16,4-2 6-16,-3 0-36 0,0 1-28 17,-1 0-6-17,-5 0 34 0,-4 3 4 0,-4 3 6 17,-6 3 26-17,-3 0 51 0,-5 1 13 0,-4 2-40 17,-1 1 2-17,-1 0-22 0,-7 0-40 16,-8 3-6-16,-4 2 6 0,-3 3 1 17,-4 3 19-17,-5 3 6 0,-3 2 10 0,0 2 0 16,-2 3-16-16,2-2-19 0,2 0 0 0,2-1 4 17,4-2-22-17,6-5-14 0,5-1-224 17,4-3-302-17,6-2-164 0,5-1-474 0</inkml:trace>
    </iact:actionData>
  </iact:action>
  <iact:action type="add" startTime="49392">
    <iact:property name="dataType"/>
    <iact:actionData xml:id="d10">
      <inkml:trace xmlns:inkml="http://www.w3.org/2003/InkML" xml:id="stk10" contextRef="#ctx0" brushRef="#br0">17682 10826 1105 0,'-5'-4'241'4,"3"0"-12"13,2-2-94-17,0 0-39 0,0-1 15 17,0-1-19-17,0 1-6 0,3-3-8 16,4 1-36-16,2-1 2 0,0 1 37 0,3 0-12 17,3 1-16-17,-2-1 5 0,4 2-3 0,-1 2-1 17,1 1 9-17,0 0-2 0,2 0 9 17,-3-1 17-17,1 0 8 0,0-1-5 0,-2-1-18 16,-1 1-14-16,2-3-13 0,-3 1-9 17,1 0-5-17,-1 0-13 0,1-1 0 0,0-1 14 16,-2-1-1-16,2 1 1 0,-1-1 14 0,2-1-9 17,-3 0-4-17,3-1 5 0,-1-2-9 17,1-1 1-17,1 0 15 0,0-4-8 0,0 0-8 16,3 1 1-16,0-5 1 0,-2 2 18 17,1-2-9-17,-1 4-8 0,-2-1-23 0,-1 3-9 17,0 1-24-17,-6 6 24 0,2 0 5 17,-3 2 31-17,-2 3 0 0,-1 1 12 0,-1 2 19 16,-1-1 34-16,1 0 21 0,0-1 0 17,-1-3-11-17,2-1-40 0,-1-2-27 0,1-6 5 16,-1 0 22-16,1-3 14 0,-2-2-19 17,-1-2-13-17,0 2 20 0,-1-2 13 0,0 2-16 17,0 2 6-17,0-1-9 0,-3 2-10 0,-2 0 15 16,0 3-30-16,-1 0 60 0,0 1 83 17,0 2-90-17,-1 1-65 0,4-1 0 17,-5 2-12-17,1-1 32 0,0 1 3 0,1 1-31 16,-3 0-2-16,2 0 0 0,-1 1-20 0,0 0 7 17,-2-1 6-17,2 1-14 0,-1 0 15 17,-1-1-13-17,1 3 4 0,0-2-2 0,1 1-7 16,-2-2 4-16,3 3-11 0,0-1 2 17,0 0 9-17,-1 0 2 0,3 1 3 0,0 2-5 17,-1-2 3-17,0 0-12 0,1 0 11 16,0 2 0-16,0-1-10 0,0 0 10 0,-1 1-4 17,2-1 4-17,-2 0 1 0,0 0-6 17,0-1 6-17,1 2-3 0,1-1-3 0,-2 1 3 16,0 1-14-16,1-2 0 1,1 1-2 15,-1 0 3-16,0 1 13 0,0-2-14 0,0 3 0 17,0-1 1-17,1-1-13 0,2 2 5 0,0 1 1 16,0 1-18-16,0 0-10 0,1 0 15 17,1 0-3-17,0 0-24 0,0 1-32 17,0 0-37-17,0 0-9 0,0 0 17 0,0 0 29 16,0 0 28-16,0 0 37 0,0 0 15 0,0 0 0 17,4 0 0-17,0 1 0 0,2 3 12 17,4-1 0-17,-1 3 5 0,2-2 7 0,3 2-10 16,-2 1 12-16,3 1-7 0,-2 0 0 17,1 0 4-17,3 0 21 0,0 1-4 0,0 0-13 19,2 1 7-19,-1-2 2 0,0 0-24 0,1 1-16 14,-2 0-69-14,0 1 26 0,-3-3 59 17,2 1 21-17,-3-1 6 0,-3-1 6 17,-1-1 1-17,0 0-8 0,-1 0 7 0,-2 0 12 16,1 3 10-16,-1-1-10 0,-1 0-16 0,0 0 12 17,1 2-12-17,1-1-13 0,-2 0 3 17,-1 1-15-17,2-2 8 0,-2 0 1 0,1-1 0 16,-2-1 12-15,1-1 0-1,-2 0 11 16,-2 1 9-16,1-3 11 0,-1-1 15 0,1-1 27 17,-1 1 23-17,0-1-8 0,0 0-9 16,0 0-12-16,0 0-39 0,0 0-34 0,0 1-13 17,-3 1-6-17,-2 0-4 0,1 1 4 17,-3 0 1-17,-1 2-5 0,2-1 4 0,-4 0-1 16,1 1 1-16,0 1 7 0,-1-1-7 17,2 1-14-17,-1 1 14 0,0 1 54 0,0-1 57 17,-1 2-65-17,1-2-46 0,0 5-11 1,0 0 2 14,2 1-6-14,0 4 17-1,-3-1-15 16,4 2 15-16,0 3-2 0,0 0-24 17,1 1-8-17,-1 2 32 0,1 0 0 0,0-1 11 16,-1 5-6-16,1-2-5 0,0 0 0 0,0-1 6 17,0-1-2-17,1-2-2 0,-1-1-2 17,1-4-8-17,1 0 2 0,-2-2 6 0,1 0 18 16,0-2-2-16,-1 2-16 0,0-2-6 17,-4 4-4-17,-1-2 10 0,2 2-8 0,-5-2-2 17,-1 3 10-17,0-2 0 0,-4 1-4 16,1-1-12-16,-4 1 3 0,-2-1 19 0,0-1-6 17,-1 1 12-17,-2-1-12 0,-2-1 8 17,1 1 2-17,-1-1 8 0,1-1 13 0,3 0 47 16,1-1-37-16,0-1-41 0,4-1-24 17,2-2 2-17,2 0 9 0,4-2 2 0,1-2 4 17,3 0 7-17,3-1 0 0,-1-2-41 0,4 0-2 16,1-1 24-16,0 0 2 0,0 0 2 17,0 0-25-17,0 0 66 0,4 0-43 0,0 0-8 17,2 0-27-17,4-2-12 0,-1 0 56 16,2-2 0-16,3 0-5 0,-1 0 10 0,2 0 3 17,3-1-7-17,0 0 2 0,1-2-9 17,2 0 5-17,0 1 9 0,1 1-5 0,-2-1 12 16,3-2 3-16,0-1-3 0,-1 1 4 17,-1 1-1-17,1-5-6 0,-2-1 13 0,0 1 4 17,0-3-4-17,1-2 2 0,-4-1 5 0,2-2 5 16,-2-1-14-16,2-3-7 0,-5 2-2 17,1-1 23-17,-1 1-6 0,-3 2-19 17,-1 1 2-17,-1 3 15 0,-3 1 5 0,-1 1-11 16,0 1-2-16,-1 0 9 0,-1-1-9 0,-1-2-2 17,-2-1-4-17,0-2-7 0,0-4-15 17,0-1 15-17,0-4 15 0,0-1 15 0,0 0-26 16,0 1 0-16,0 1 0 0,0 1 15 17,0 2 1-17,0 4-13 0,-3-1-1 0,-2 3-2 17,0 1 1-17,1 0 0 0,-2 1 13 16,3-1-1-16,-3 1-15 0,1 0 1 0,0 4 1 17,-2-2-1-17,1-1 0 0,-1 4-3 17,-1-3 5-17,1 0-9 0,-3 0-1 0,1 1 8 16,0-1-4-16,-1 3 1 0,2-1 1 17,-1-2-11-17,-1 5 1 0,2-1 9 0,-2 0 0 17,2 2-14-17,-2 1 0 0,2-2 1 0,1 0 13 16,-1 2-12-16,-1 1 10 0,2 0-10 17,0-2-4-17,-3 0 2 0,3 1-14 17,-2-2 13-17,1 1-1 0,0 0-14 0,0 0 14 16,0 2-2-16,1 0-12 0,0-1 16 0,1 2-3 17,1-1-11-17,1 2 16 0,0 0-2 17,0 1 0-17,0 1 11 0,2-1-11 0,-1 1 0 16,2 1 0-16,-1 0-12 0,0 1-14 17,2-1 12-17,0 1 2 0,0 0-14 0,0 0 12 17,-1-1-12-17,1 1-11 0,0 0-22 16,0 0-1-16,0 0 15 0,0-1-18 0,0 1 26 17,0-1 33-17,0 1-4 0,0 0-3 17,0-1-11-17,0 1 11 0,0 0 15 0,0 0 0 16,0 0 0-16,0 0-12 0,0 0-13 0,0 0 10 17,3 0 15-17,3 0-4 0,-1 0-2 17,-1 0-5-17,4 0 6 0,2 1 8 0,0 1 10 16,1 0-6-16,1 3 12 0,3-1-5 17,-3 0-11-17,5 1 14 0,-1 4 2 0,2-2 7 17,0 3-10-17,-2 0 11 0,3 1 3 16,-3 0-6-16,2 1 9 0,-3-1-2 0,1-1-10 17,-2 0 6-17,0-1 1 0,-2 0-1 17,0 0 11-17,-3-1 14 0,-1 0 18 0,0 2 26 16,0-1 12-16,-2 1-16 0,-3 4-29 17,2 0-11-17,-3 2 76 0,-2 0-8 0,0 5-78 17,0 0-4-17,0-2 2 0,0 3-13 0,0-4-2 16,-4 1 2-16,0-1-15 0,-1-1-2 17,-2 0-4-17,-1 2-2 0,-1 1 6 17,0 1-11-17,-1 0-17 0,2 1 7 0,-2 2 13 16,0-3 7-16,1 1-6 0,0-1 4 0,3-4 0 17,-1-1 3-17,2-2 4 0,0 0-4 17,1-3 2-17,0-2 3 0,-1-1-3 0,3 1 0 16,-2-2-2-16,1 1 3 0,0-1-3 17,1 1 0-17,-1 0 0 0,-1-1-8 0,0 1 2 17,-1 4 20-17,1 1-22 0,-2-1 13 16,-1 2-3-16,0 0-2 0,1 2 0 0,-2-2 2 17,1 0-2-17,0-1 2 0,2 2-2 17,-1-4-2-17,0 1 4 0,0-1-4 0,1-2 2 16,2-2 13-16,-2 3-28 0,0-2 24 17,0 0-9-17,0-2 0 0,3 0 14 0,-2 0 0 17,1-1-2-17,0 0-12 0,-1-1 10 0,1 0 0 16,-2 1-12-16,0-1 4 0,1 1 8 17,-1-1-12-17,0 1 12 0,-1 1-24 17,0 0 12-17,-2 0-2 0,0 1-15 0,1 0 13 16,-1 2 6-16,-1-1 3 0,2 1 1 0,-1-1 0 17,-1 1-8-17,3 1 0 0,0-2 0 17,1 1 4-17,0-1 10 0,1-1 0 0,0-2-10 16,2-1 0-16,-1 0 0 0,2 0 2 17,-1-2-2-17,1-1 0 0,0-1 0 0,1 0 0 17,-2 1 0-17,2-1-12 0,-1 0 24 0,1 0-12 16,0 0 0-16,0 0 0 0,0 1 0 17,-1 0 12-17,0 0 1 0,1 0-13 17,-2 1 0-17,1-1 0 0,-1 2-2 0,2-1 0 16,-2 0 2-15,1 0 2-1,0 0-2 0,0-1 0 16,-2 0-2-16,2 0 2 0,-1 0 0 17,2-1 2-17,0 0 0 0,0 0-2 16,-1 0 0-16,1 0-15 0,0 0 1 0,0 0 14 17,0 0 14-17,0 0 1 0,0 0-15 0,0 0 0 17,0 0 0-17,0 0 0 0,0 0 0 16,0 0-2-16,0 1 2 0,0-1 0 0,0 0-13 17,0 0 13-17,0 0-2 0,0 0-12 17,0 0 12-17,0 0 2 0,0 1 0 0,0-1-15 16,0 0 15-16,0 0 0 0,0 0 0 17,0 0 0-17,0 0-14 0,0 0 14 0,0 0 0 17,0 0 0-17,0 0 0 0,0 0 0 0,0 0-15 16,0 0-14-16,0 0 14 0,0 0-29 17,0 0-99-17,0 0-124 0,0 0-137 17,0 0-156-17,0 0-119 0,0 0 81 0,0 2 84 16,0 0-66-15,0 1-91-1,5 2-245 0</inkml:trace>
    </iact:actionData>
  </iact:action>
  <iact:action type="add" startTime="64288">
    <iact:property name="dataType"/>
    <iact:actionData xml:id="d11">
      <inkml:trace xmlns:inkml="http://www.w3.org/2003/InkML" xml:id="stk11" contextRef="#ctx0" brushRef="#br0">18501 8683 498 0,'-2'-3'49'25,"0"-1"-11"-25,0 1 0 0,-2 1-5 0,1 0-4 0,-1 1-6 17,1 0 1-17,-1 0-5 0,1 1-1 16,0-1-2-16,-2 1-3 0,0-1-1 0,2 1-6 17,1 0 0-17,-1 0 0 0,2 0-6 17,0 0-6-17,-1 0 0 0,2-1 0 0,0 1-1 16,0 0 1-16,0-1 3 0,0 1-1 0,0-2 5 17,0 2 1-17,4-2-2 0,0 2 3 17,-1-2 0-17,3 0-2 0,-1-1 1 16,-1 2 1-16,1-2 1 0,-2-1 6 0,2 1-4 17,-1-1-1-17,2 0 5 0,-3 3 0 0,0-2 13 17,-2 1 20-17,0 1 13 0,-1-1 2 16,0 0-5-16,0-1-9 0,0 1 1 0,0 0 1 17,0 0-3-17,0 1-11 0,-1-3-16 17,-1 2-3-17,-2 2 7 0,2-1-10 0,0 1 0 16,-1 0 2-16,1-1-9 0,0 1-3 17,1 0 0-17,0 0 0 0,1 0 0 0,-2 0 0 17,2 0 0-17,0 0-3 0,0 0 1 16,0 0 2-16,0-1 0 0,0 1 0 0,0 0-10 17,0 0 0-17,0 0 10 0,0 0-10 0,0 0 0 17,0 0 7-17,0-1-3 0,0 1 4 16,0-2 2-16,0-1 0 0,4 1 7 0,-1-2 1 17,2 0-1-17,-1-1 3 0,1-2 0 17,-3-1-3-17,1 0-4 0,0 3 7 0,-2-3-3 16,0 4-4-16,1 1 0 0,-2 0-3 17,0 0 2-17,0 3 15 0,0-2 1 0,0 2-15 17,0-2-3-17,0 2 2 0,0 0-2 16,0 0-2-16,0 0 2 0,0 0 0 0,0 0 0 17,0 0 0-17,0 0 0 0,0 0 0 17,0 0 0-17,0 0 0 0,0 0 0 0,0 0 2 16,0 0-6-16,-3 2 7 0,0 3-5 0,-1-2 2 17,2 0 3-17,-3 1 0 0,2 2 2 17,-2-3-2-17,2 1-3 0,1 2 0 0,-1-3-3 16,2-2 1-16,1-1-1 0,-1 0-10 17,1 0-7-17,0 0 7 0,0 0 10 0,0 0 3 17,0 0 0-17,0 0 4 0,0-1 1 16,0-1-5-16,1-3 0 0,2 1 7 0,0 1 1 17,0-1-1-17,2-2 3 0,-3 3-7 17,0-1-3-17,0 0 0 0,-1 2 2 0,0 0 11 16,-1 2 7-16,0-1 17 0,0 1 7 17,0 0-1-17,0 0-6 0,0 0-24 0,0 0-10 17,0 0-3-17,0 1 0 0,0 3-4 16,0 0 0-16,-2 1 4 0,-2 4 0 0,0-1-4 17,-2 6 3-17,1-1-2 0,2 2 2 17,-2 1 0-17,1 0 0 0,-1 3 1 0,-1-2-4 16,2 2 3-16,0-4 0 0,0 2-2 0,-1-5-2 17,3 2 8-17,1-6-10 0,0-1 14 17,-1-2-7-17,2-2-7 0,-1-1 7 0,1 1 0 16,0-3 10-16,0 0-2 0,0 0-8 17,0 0 0-17,0 0 0 0,0 0 0 0,0 0 0 17,0 0-3-17,0 0-5 0,0 0-2 0,0 0 7 16,0 0 3-16,0 0-3 0,0 0-11 17,0 0 4-17,0 0 7 0,0 0 3 17,0 0-2-17,0 0 7 0,1-2 2 0,4-2-2 16,0 1-1-16,-1-3 3 0,1-3 5 0,-1 1 5 17,3-6 7-17,0 0-3 0,-2-3-4 17,-1-3 3-17,1-1-10 0,1-2-7 0,-3-2 11 16,-1 3-4-16,-1 1-7 0,-1-2 10 17,0 5 1-17,0 1-11 0,0 3 0 0,0 3 10 17,0 4 4-17,0 1-7 0,0 2 10 16,0 1 7-16,0 2-6 0,0 1-8 0,0 0 1 17,0 0-4-17,0 0-7 0,0 0 7 17,0 0-10-17,0 0-6 0,0 0 6 0,0 0 0 16,0 1 0-16,-1 2 0 0,-1 5 3 17,-1 1 1-17,-2 4-8 0,2 4 1 0,-1 4-1 17,1-1-3-17,-2 3 0 0,1 1 7 0,-1 0-7 16,-1 0 7-16,3-3-7 0,-2 1 7 17,2-1-4-17,-2 0 1 0,2 1-1 17,-2-3 4-17,3 2-4 0,-4 0 0 0,3-4 8 16,-1-1-8-16,2 0 8 0,0-3 3 0,-1-2-3 17,2-3-4-17,0 1 3 0,1-2-3 17,0-4-7-17,0 1 3 0,0 0 4 0,0-1 4 16,0-1-4-16,0 2 0 0,0-1-3 17,0-1-4-17,0 0-4 0,3 0 8 0,0-2-1 17,-1 2 1-17,1-2 0 0,2 0-3 16,1 0 3-16,0 0 3 0,3-2 7 0,-1-2-3 17,2-3-1-17,3-1 5 0,-1 1 2 17,2-5 4-17,0-1-1 0,3 3-3 0,-1 0 4 17,1-1 6-17,2 2-4 0,-2 1-2 16,1 0 3-16,-1 3-10 0,1 0 0 0,-3 1 7 17,3 0-1-17,-4 1 0 0,2 3-2 0,-3-2 1 17,0 2-3-17,-2 0 0 0,-1 0 3 16,-1 0 1-16,0 0-1 0,0-1 3 17,0 1-2-17,-2-1-7 0,-1 1-3 0,1-1 4 16,-1 0 2-16,1 1-2 0,-2-1 0 0,0 1-3 17,0-1-1-17,1 0 6 0,-1 1-5 17,-1 0-1-17,0 0 3 0,1 0 1 0,-3-1-4 16,1 1 10-16,-2 0-1 0,0-1 28 17,0 1 58-17,-1 0 22 0,0 0-43 0,0-2-53 17,0 2-24-17,-2 0 0 0,-3 0-7 16,-3 0-1-16,-1 0-3 0,-5-2-1 0,1 2 1 17,-3 0-1-17,-3-1 5 0,2-2-5 17,-3 2-5-17,2-1 3 0,-4 0 4 0,0-1 7 16,2 1-1-16,-1 2-4 0,-1-1 1 0,1 0 3 17,3 1 4-17,-3 0-4 0,3 0 5 17,0 0-4-17,-1 0 3 0,4 0 1 0,3 0 1 16,-2 1-2-16,5 0 1 0,-2-1 1 17,3 2 0-17,3-2 2 0,0 0-4 0,0 0 0 17,1 0 0-17,3 0 0 0,-3 0 3 16,3 0 1-16,-1 0-4 0,1 0 0 0,-1 0 3 17,1 0-3-17,0 0 4 0,1 0-2 17,0 0 0-17,-1 0-2 0,1 0 0 0,0 0 0 16,0 0 0-16,0 0 3 0,0-2 4 17,0-1 6-17,0-1-7 0,0-5 1 0,0-1-1 17,0-2 1-17,3-6-2 0,2 3 8 0,0-6 1 16,-3 0-14-16,1 2 0 0,1-1 5 17,-1-1 0-17,0 1 3 0,-1-3 1 17,0-2-6-17,2 3 1 0,-3-2-4 0,1 2 0 17,-1 2 9-17,0 1 3 0,2 5-5 0,-3 2 5 16,1 4 2-16,-1 3-9 0,0 1-1 17,0 2 0-17,0 2 1 0,0 0 3 0,0 0-8 16,0 0 4-16,0 0-4 0,0 0 0 17,0 0 0-17,0 0 0 0,0 0 0 0,0 5 0 17,0 1 0-17,0 3-2 0,-4 5 0 16,0 4 2-16,0 5-6 0,-3 5-1 0,-1 3 5 17,-1 0 2-17,0 5-7 0,1-1 1 17,0-2 3-17,-2 1-3 0,2-2 4 0,2 2-4 16,-2-6-7-16,0-1 4 0,3-2 9 17,-1-5 8-17,2-3-3 0,-1-4-1 0,3-2-8 17,-1-3 4-17,1-4 0 0,2 0 0 0,0-3 0 16,0-1-3-16,0 0 8 0,0 0-14 17,0 0-1-17,0 0 16 0,0 0-6 0,0 0-6 17,0 0 4-17,0 0-4 0,0 0 6 16,0 0 0-16,2 0-3 0,2 0 1 0,1 1-3 17,2-1 2-17,1 0-3 0,2 0 5 17,2 0 1-17,1 0 1 0,1-1-1 0,3-2 3 16,2-2-1-16,-1 1 9 0,0-1 0 17,3 0-1-17,1-1 0 0,-2 0-2 0,2-1 4 17,-1 2 0-17,0-3 7 0,0 1-1 0,0-2-8 16,-1 3 4-16,-1 1-4 0,-1-2 0 17,-2 3 7-17,-3-1-8 0,0 1-9 17,-4 0 12-17,-3 4 13 0,-3-2 22 0,2 2 4 16,-5-1-8-16,0 1-12 0,1 0-10 0,-1 0 10 17,0 0-10-17,0 0-3 0,0 0-14 17,0 0-4-17,0 0-4 0,0-1-5 16,0 1-5-16,0 0-21 0,0 0-130 0,0 0-152 17,1 0-162-17,4 0-301 0</inkml:trace>
    </iact:actionData>
  </iact:action>
  <iact:action type="add" startTime="68582">
    <iact:property name="dataType"/>
    <iact:actionData xml:id="d12">
      <inkml:trace xmlns:inkml="http://www.w3.org/2003/InkML" xml:id="stk12" contextRef="#ctx0" brushRef="#br0">18117 4588 646 0,'-5'0'36'31,"1"0"-21"-31,0 0-6 0,3 0-9 0,-1 0-1 0,1 0-5 0,0 0-15 17,-1 0-20-17,2-2-16 0,0 2-15 16,0-1-13-16,0 1 5 0,0 0 20 0,0 0 20 17,0 0 14-17,0 0 11 0,0 0 1 0,0 1-16 17,0 3-15-17,0 0-11 0</inkml:trace>
    </iact:actionData>
  </iact:action>
  <iact:action type="add" startTime="70482">
    <iact:property name="dataType"/>
    <iact:actionData xml:id="d13">
      <inkml:trace xmlns:inkml="http://www.w3.org/2003/InkML" xml:id="stk13" contextRef="#ctx0" brushRef="#br0">19045 4317 283 0,'0'0'4'14,"-6"0"-1"-14,-1 0-6 0,-3 3 0 17,-4 1 5-17,-4 0-2 0,-5 1 1 17,-2 3-1-17,-3-1-14 0,-3 2 3 0,-1 1-3 16,0 1-4-16,2-3 10 0,1 1 1 17,1 0-3-17,3 0-5 0,3-2 0 0,0-1-5 17,4 0-14-17</inkml:trace>
    </iact:actionData>
  </iact:action>
  <iact:action type="add" startTime="70930">
    <iact:property name="dataType"/>
    <iact:actionData xml:id="d14">
      <inkml:trace xmlns:inkml="http://www.w3.org/2003/InkML" xml:id="stk14" contextRef="#ctx0" brushRef="#br0">18880 4475 803 0,'7'0'73'0,"-2"1"-15"0,3 2-43 16,-1 1-15-16,0 0-223 0</inkml:trace>
    </iact:actionData>
  </iact:action>
  <iact:action type="add" startTime="72028">
    <iact:property name="dataType"/>
    <iact:actionData xml:id="d15">
      <inkml:trace xmlns:inkml="http://www.w3.org/2003/InkML" xml:id="stk15" contextRef="#ctx0" brushRef="#br0">18409 4662 1019 0,'10'-15'182'18,"1"0"21"-18,2-1-20 0,1 2-1 17,1-4-5-17,2 3-23 0,5-3-38 0,2-1 0 17,3-6 3-17,6 0 0 0,3-4 67 16,6-3-44-16,2-1-142 0,2 1 14 0,4-1-2 17,-4 2-8-17,0 3 62 0,-2 3 26 17,-2 4 21-17,-6 3 12 0,-3 4-12 0,-5 0-27 16,-1 4-27-16,-5 2-9 0,1 1-22 0,-4-2-13 17,2 3 22-17,-3 1 35 0,2-1-8 17,-2 0-37-17,1-1-6 0,-1 1-8 16,0 1 0-16,0 0-1 0,-3 1-1 0,-1 1 5 17,-5-1-10-17,-1 4 18 0,-3-1 35 0,0 1 39 17,-1 0 53-17,-4 0 16 0,0 0-70 16,0 0-84-16,0 3-13 0,-6 1-8 0,-2 0 1 17,-3 4-5-17,-7 2 9 0,-2 3 1 17,-5 2-7-17,-4 1 1 0,-4 4 2 0,-5 1 4 16,-3 2 4-16,-4-1 5 0,-1 2 59 17,-1-2 30-17,-3 1-75 0,2-1-17 0,2-2-5 17,1 2 1-17,2-4 53 0,3-1 37 0,4-2 0 16,4-2-16-16,4-1-32 0,5-4-17 17,4-1-7-17,3-1-1 0,1-1-1 17,7-2-12-17,0-1-8 0,3-1-1 0,2 0-21 17,2-1-21-17,1 0 18 0,0 0 12 0,0 0 3 16,0 0 14-16,5 0 3 0,4-1 6 17,4-1 17-17,6-1 4 0,4 0 0 16,4-1 10-16,5-1-21 0,5 1-19 0,4 1-64 17,5-1 9-17,1 0 55 0,4-1 11 0,-2 0 6 17,3-2 6-17,-3 2-3 0,-2-1 15 0,-1 1 14 16,-4-3-6-16,-2 2-12 0,-2 0-8 17,-7 1 14-17,-2-1 3 0,0 2-22 16,-9 0-2-15,-2 0 24-1,-5-1 2 0,-6 1-23 16,-4 2-19-16,-3 2-3 0,0-1 3 0,-3 1-3 17,-6 0-15-17,-5 0-3 0,-6 1 21 17,-3 2 0-17,-1 1 6 0,-3 1-3 16,-2 1 6-16,-3 1-3 0,-2 1-6 0,-1 1-10 17,-2 3-2-17,-3-2 12 0,0 3 60 0,-5 0 38 17,-1 0-82-17,-1 3-16 0,-1-2-23 16,1 1 10-16,2 0-9 0,0 0 10 0,5-1 9 17,3-1 3-17,0-2 0 0,5 2 9 17,5 0 2-17,1-5 2 0,2-1 0 0,6-1 1 16,2-1-3-16,2-1-8 0,6-1-3 17,1-2-11-17,2 0-9 0,3-1 1 0,2 0-4 17,0 0-6-17,0 0 6 0,0 0 20 0,0 0 3 16,5-3 0-16,3-1 3 0,1-1 6 17,6-4 10-17,2-1-3 0,6-2-1 17,5-6 16-17,3 0-2 0,3-2 14 0,4-2 28 16,4-1-44-16,3 1-27 0,5 0-105 0,-1 1 14 17,1 3 91-17,1 1 11 0,-2 5 4 17,3-1-9-17,-7 4 0 0,2 0-6 0,-8 4-37 16,1 2-88-16,-2-1-79 0,-2 0-84 17,-4 3-169-17,-1 0-118 0,-5 1-25 0,-3 0-49 17,-5 0-153-17,-4 0-268 0</inkml:trace>
    </iact:actionData>
  </iact:action>
  <iact:action type="add" startTime="73249">
    <iact:property name="dataType"/>
    <iact:actionData xml:id="d16">
      <inkml:trace xmlns:inkml="http://www.w3.org/2003/InkML" xml:id="stk16" contextRef="#ctx0" brushRef="#br0">18561 4431 597 0,'0'-5'76'6,"0"0"-4"19,0 1-16-25,0 0-6 0,0-2 10 0,0 1 7 0,0 0 25 16,0 1 18-16,0 0-23 0,0 0-10 0,0 1 7 17,0 2 4-17,0 0 10 0,0-1-9 17,-2 1-28-17,0 0 8 0,-2 0-4 0,1 0-10 16,-1 1 14-16,1-1 5 0,-2 1-7 17,2 0-21-17,-2 0-14 0,2 0-9 0,-2 0 3 17,2 0 4-17,1 0-9 0,-1 0-4 0,1 0 0 17,1 0-5-17,0 0 6 0,1 0 8 16,-1 0-5-16,1 0 5 0,0 0-8 17,0 0-15-17,0 0 6 0,0 0 4 0,0 0 5 16,0 0 12-16,0 0-6 0,0 0 2 0,0 0 0 17,0 0-13-17,0 0-4 0,0 0-9 17,0 0 0-17,0 0 3 0,0 0 6 16,0 0-4-16,0 0-1 0,0 0 0 0,0 0-4 17,0 0 0-17,0 0 0 0,0 0 0 0,0 0 0 17,0 0 5-17,0 0-5 0,0 0 0 16,0 0 0-16,0 0-5 0,0 0 10 0,0 0-10 17,0 0 10-17,0 0 0 0,0 0 3 17,0 0 1-17,0 0-9 0,0 0 0 0,0 0 0 16,0 0 0-16,0 0 0 0,0 0 0 17,0 0 9-17,0 0 3 0,0 0-8 0,0 0 5 17,0 0 8-17,0 0 10 0,0 0 3 0,0 0 9 16,0 0 9-16,0 0 8 0,0 0 14 17,0 0-8-17,0 0-23 0,-2 0-13 0,1 0-8 17,-1 0-4-17,-2 1-5 0,0 1-9 16,-2 1 4-16,-1 0-4 0,0 3 0 0,-2 2 4 17,-1 1-4-17,2 1 0 0,-1 0 4 17,-1 2 5-17,1 0-4 0,-1-3-1 0,1 4 10 16,-2-1 1-16,2-1-6 0,-3 1 1 17,2 0 0-17,1 1 0 0,0-4-5 0,1-1 0 17,1 0 0-17,2-1 34 0,1-3-39 0,2 0 0 16,0-3-39-16,1 0 39 0,1-1 0 17,0 0 0-17,0 1 0 0,0-1 0 16,0 0 0-15,0 0 0-1,0 1 9 0,0-1 1 16,0 0-5-16,0 0 39 0,0 0-34 0,0 1-1 17,0-1-38-17,0 1 29 0,0-1 0 17,0 0 0-17,0 0 5 0,0 1 1 0,0-1 3 16,0 0 1-16,0 0-6 0,0 0 6 17,0 0-4-17,0 0 3 0,0 0 1 0,0 0-5 17,0 0 0-17,0 0 5 0,0 0 5 16,0 0 44-16,0 1-5 0,0-1-54 0,0 1-39 17,0 0 39-17,0 0 15 0,0 0 98 16,-1 0-46-16,0 1-43 1,0 1-3-1,1-1 0 16,-2 1-5-16,0-1-6 0,2 0 9 17,0 0-9-17,-1-1-6 0,1 0 1 0,0 1-5 17,-1-1 0-17,0 1 0 0,1 1 0 0,-1-1 10 16,0 1 0-16,0 1-1 0,-1 0 26 17,2 1 26-17,-1-1 14 0,0 0-3 16,0 0-17-15,0 0 0-1,-2 1-16 0,1 0-21 16,1 3 9-16,-3 0-18 0,0 1-8 0,-2 3 4 17,2 0-3-17,-1 1 12 0,0-1-9 17,0 0-1-17,0 1-2 0,-1-5-2 0,3 0-3 16,1-4-10-16,0 0 13 0,2 0 0 17,-1-4-13-17,1 1 26 0,0-1-26 0,0 0 26 17,0 0 0-17,0 1-10 0,0-1 4 16,1 0 0-16,3 0 9 0,3 0-1 0,2 0-15 17,-1 0-28-17,6-1-65 0,-2-1 68 16,5 0 25-15,1-2 147-1,5 0-19 0,1-2-106 16,2-2-5-16,3-1 4 0,2 2-8 0,1-2 15 17,0 3-3-17,1-1-9 0,-4 3 13 17,1 0-4-17,-1 4 1 0,-2 0-4 0,0 0 0 16,-3 0 9-16,-1 0-4 0,-3 2 23 17,-2 2 48-17,-3 0 1 0,0 1-39 0,-3-2-18 17,-3 1-13-17,0 0-6 0,-1 0 4 16,-3 0-8-16,0-2 4 0,-1-1 1 0,-3 1 3 17,-1-1 0-17,1-1-7 0,-1 1 4 17,0-1 3-17,0 0 10 0,0 0 0 0,0 0-10 16,0 0 0-16,0 0-20 0,0 0-4 17,0 0-10-17,-3-2 6 0,-2 0-3 0,-1 0-3 17,-2 0 6-17,0 0-6 0,-2 1 3 0,-1 1 11 16,-1-2-14-16,-1 1 10 0,1 1-6 17,0 0-1-17,0 0 6 0,2 0-8 17,-3 0 2-17,3 0 1 0,0 0 0 0,-4 0-4 16,1-1 1-16,-1 0-7 0,1-1-12 0,-6 0 9 17,2 1 13-17,-5-1 0 0,-1 1-4 17,2 0 7-17,-2 0 0 0,0 1 7 16,-1 0-3-16,2-1-4 0,-2 1 3 0,1-1 1 17,0 0 59-17,1-2 59 0,0 1-77 0,0-1-45 17,2 0-13-17,1 1 6 0,1-1-1 16,5 0 7-16,-2 0 1 0,7 2 6 0,-1 0-3 17,4 1-3-17,0-2 0 0,3 1 0 16,1 1 3-15,1-1 0-1,0 1-3 0,0 0 0 16,0 0 0-16,0 0 0 0,0 0-13 17,0 0-14-17,0 0 7 0,0 0 10 0,0 0-3 17,0 0-10-17,0 0 17 0,0-1 6 16,0-2 14-16,3-1-3 0,5-3 20 0,1-1-31 17,4-4-29-17,4 0-91 0,1-5 59 17,2 0 61-17,1 1 4 0,2-5-4 0,-1 3 0 16,1 0 7-16,0-1 8 0,0 0-2 0,-2 1-7 17,-2-1 12-17,1 1-2 0,-3-1-16 17,0 2 0-17,-3 0 0 0,-1 5 12 0,-4-1 13 16,-1 5-1-16,-5-1 8 0,2 5-13 17,-4 1-7-17,0 3 1 0,-1-1-1 0,0 1 13 17,0 0-15-17,0 0-7 0,0 0 3 0,0 0-2 16,0 0-4-16,0 0 0 0,0 0 0 17,0 0 0-17,0 2 0 0,-1-1-5 17,-1 0 2-17,0-1 3 0,0 1-10 0,1 0-134 16,0-1-230-16,0 1-193 0,0-1-170 0,1 0-142 17,0 1-284-17</inkml:trace>
    </iact:actionData>
  </iact:action>
</iact:actions>
</file>

<file path=ppt/ink/inkAction1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7T15:42:32.719"/>
    </inkml:context>
    <inkml:brush xml:id="br0">
      <inkml:brushProperty name="width" value="0.05292" units="cm"/>
      <inkml:brushProperty name="height" value="0.05292" units="cm"/>
      <inkml:brushProperty name="color" value="#FF0000"/>
    </inkml:brush>
  </inkml:definitions>
  <iact:action type="add" startTime="10187">
    <iact:property name="dataType"/>
    <iact:actionData xml:id="d0">
      <inkml:trace xmlns:inkml="http://www.w3.org/2003/InkML" xml:id="stk0" contextRef="#ctx0" brushRef="#br0">19839 12101 2980 0,'-9'-5'208'23,"-6"3"-79"-23,-2 2-60 0,-6 6-7 0,-3 9-3 16,-4 8-16-16,-6 7-5 0,-4 10 5 0,0 9-43 17,-7 7-3-17,2 6-40 0,-2 5 14 0,-1 2 7 17,3 4 8-17,-2-1-4 0,7-2 0 16,4-8 5-16,5-7-10 0,8-8-20 17,8-12 15-17,5-8 28 0,7-13 0 0,3-10 23 17,8-4 14-17,10-12 6 0,8-10-2 0,8-10-11 16,7-9-30-16,7-9-23 0,4-6 3 17,2-5 20-17,2-1 22 0,0 0-14 0,-2 0 1 17,-1 5 1-17,-5 3-4 0,-2 4 1 16,-6 6-3-16,-4 3-2 0,-5 6 9 0,-5 4 10 17,-4 6 14-17,-9 6 53 0,-6 5 3 0,-5 6-50 17,-2 6-25-17,-5 3 5 0,-10 9 39 16,-10 11 45-16,-6 11 29 0,-10 7-13 1,-6 12-36 15,-7 9 34-16,-4 6-10 0,2 5-86 17,-5 0-23-17,5-2 1 0,2-2-6 0,6-8-12 16,8-8 1-16,9-11-22 0,9-11 5 17,9-9 33-17,9-13 12 0,4-6 29 0,9-7 14 17,10-12-29-17,13-11-26 0,9-10-73 16,7-11 5-16,7-9 68 0,4-8 10 0,5-3-10 17,-2-1 0-17,-4 1-6 0,-1 3-13 17,-7 7-18-17,-6 8 19 0,-11 12 14 0,-8 8 0 16,-10 12-16-16,-11 11-12 0,-4 6 17 1,-6 6 4 15,-15 10-2-16,-10 12 5 0,-8 10-5 17,-8 11-126-17,-6 5-299 0,-2 7-288 16,-3 3-281-16</inkml:trace>
    </iact:actionData>
  </iact:action>
  <iact:action type="add" startTime="14154">
    <iact:property name="dataType"/>
    <iact:actionData xml:id="d1">
      <inkml:trace xmlns:inkml="http://www.w3.org/2003/InkML" xml:id="stk1" contextRef="#ctx0" brushRef="#br0">18352 11555 786 0,'-1'0'19'3,"0"0"-13"16,1 0 12-19,0-2-5 0,0-2-6 0,0-5 5 17,0-3-5-17,0-7-3 0,0-4 7 17,0-8 8-17,0-9 26 0,0-4 19 0,-1-7 24 16,0-2 29-16,-2-5 0 0,1 1 10 1,0-1-3 15,-2 2-2-16,1 1-6 0,-1 2-39 17,0 4 36-17,-1 0 35 0,1 5-66 16,0 2-25-16,-1 4 19 0,0 4 3 0,0 3-3 17,1 6 9-17,-1 3 11 0,2 6-4 0,-2 4-20 17,-1 4-14-17,3 4-9 0,-2 2-24 16,2 2-20-16,-2 0-5 0,-1 0-4 17,1 2-5-17,-2 6 5 0,3 3 4 0,0 5 0 16,-1 6 8-16,4 6 2 1,1 7-4-1,0 6 13 16,0 7 10-16,0 5-11 0,5 2-10 17,0 3 9-17,2 1-4 0,4-1-13 0,-2-2-1 16,-1-4-41-15,1-4-41-1,-1-7 51 16,-2-3 32-16,-1-5 20 0,-1-8-10 0,2-4-5 17,-3-3-5-17,-3-5 0 0,3-5-10 16,-3-2-4-15,1-2-1-1,-1-4 14 0,0 0 1 16,0-2 13-16,0-7-4 0,0-8 41 1,0-11 59 15,-4-9-37-16,-1-9-62 0,-5-10 4 17,1-7 1-17,-3-5-15 0,-1-5 0 16,0 4 0-16,2 1 0 0,-2 7 5 0,2 4 5 17,3 7 9-17,0 7-1 0,1 7-4 0,3 5 14 16,-1 9 20-16,2 6 23 1,1 3 6 15,1 6-34-16,1 4-25 0,-1 3 1 17,1 0-18-17,0 7-1 0,0 10 12 0,0 8-10 16,0 13-2-16,0 10 0 1,4 12-1-1,3 10-2 16,1 10-2-16,1 4-2 0,0-1 0 1,3-3-7 15,-2-5 12-16,2-8-2 0,-3-9 14 16,-1-9-10-16,1-9-64 1,1-8-34 15,-4-8 43-16,0-5 30 0,-1-6 5 0,-1-6 10 17,2-3 9-17,-1-4 1 0,0 0 5 0,1-8 5 16,0-8-9-15,-2-11 3-1,0-9 17 16,-4-13 14-16,0-10-14 0,0-10-9 17,-2-8 45-17,-5-5 34 0,-3-3-60 0,0 3-23 16,-4 5-8-16,3 5 0 1,-1 9 4-1,3 12 0 16,1 8 0-16,1 10 1 0,2 10 14 17,0 6 20-17,1 7 6 0,3 4-16 0,-1 3-20 17,0 3-9-17,-2 0-7 0,2 2-14 16,0 5 12-16,-1 7 9 0,3 7 6 0,0 9 4 17,0 10-10-17,0 10 1 0,0 4-1 17,3 8-7-17,1 0 6 0,3 0-4 0,-1-5-2 16,2-8-6-15,-2-9-6-1,1-10 0 0,-3-7 4 16,3-7 2-16,-1-8 4 0,-1-5-36 17,1-3-36-17,0-2 49 0,0-7 32 16,-2-10 16-16,0-5 5 0,-4-9 42 0,0-8 28 17,0-5-35-17,0-6-48 0,-6-5-23 0,-2 2 18 16,0 1-10-16,-1 5 7 1,-1 6 11 15,1 8 8-16,1 8-9 0,2 7-6 1,1 6 1 15,1 7-10-16,2 5-2 0,0 2-24 16,2 4 14-16,0 5 13 1,0 4 4-1,0 7 0 16,0 1-6-16,0 5 8 0,2 3 1 17,3 1 7-17,-2 0-9 0,3-2-2 0,-2 0-2 16,2-4 0-15,-1-1 1-1,-2-5-16 16,2-1-7-16,0-4-5 0,0 0-5 0,0-5 5 17,-2-2 5-17,0-2 20 1,-1-1 5 15,-1-3-15-16,-1 0 0 0,0 0-5 0,0 0-16 16,0 0 16-16,0 0 16 1,0 0 4-1,0 0 5 16,0-1-1-16,0 0-4 0,0-2 0 17,-1 0-15-17,-3-1-11 0,1 0 15 0,-2 0 11 16,2 0-5-16,-3-2-5 0,3 2 0 17,-1 1 5-17,2-2-10 0,1 4 1 0,1 0 14 17,-1 0-5-17,0 1-10 0,1 0-15 16,0 0 11-16,0 0 9 0,0 0 0 0,0 0 5 17,0 0-4-17,0 0 4 0,0 0 0 17,0-1-4-17,0 1 18 0,0 0-13 0,0 0 4 16,0 0 4-16,0 0 1 1,0 0 39-1,0 0 14 16,0 0-4-16,0 1-15 0,0 1-29 16,0 1-10-15,0 1 0-1,0 5 0 16,0 0 9-16,0 3 1 0,0 1-10 0,0 4 1 17,0-1-1-17,0 0 15 0,0 1 10 0,1-2 0 16,1 1-5-15,-1-3-13-1,2 2-7 16,-1 1 1-16,1-3-1 1,0 2-4-1,1-3 14 16,-2 1-14-16,1-5-2 0,-2 0 6 16,1-4-4-16,-2 0 8 1,0-3 2-1,0-1 4 16,0 0-10-16,0 0 0 0,0 0 5 17,0 0 15-17,0-4-5 0,0 0-11 0,0-3 4 16,0-2-3-15,0-4-1-1,-1-3-5 16,-1-4 7-16,-2-6-3 0,-1-2 6 0,0-5-9 17,0-2 0-17,2-5 0 0,-2-4 5 17,1-2-2-17,-1 2 5 0,-1-2-8 0,2 5 3 16,-1 2 1-16,1 4 5 0,-1 5 5 1,0 6 4 15,0 7 7-16,1 3 8 0,1 5-10 16,0 4 2-16,1 2-1 1,0 3-24 15,-2 0-2-16,2 0-9 0,-1 3-4 0,1 5 0 17,1 6 14-17,0 5 2 0,1 6-4 0,0 8 3 17,0 6 0-17,0 5-4 0,0 8-3 16,4 2 3-16,0 3 1 1,4-2-1-1,-1 0-1 16,2-1 4-16,-1-2-2 0,0-3 3 16,-1-7-34-15,1-5 2-1,-2-7 26 0,0-5-25 16,-3-7-19-16,1-5 25 0,-1-6 10 1,-2-4-5 15,-1-3 10-16,2 0 6 0,0 0 4 17,-1 0 6-17,0-5 21 0,-1-6 4 16,0-6-8-16,0-4-7 0,0-7-9 0,0-6 0 17,-6-7-10-17,2-4 7 0,-2-2 4 0,-1-1-12 16,-1 2 4-15,0 0 0-1,2 4 0 16,1 5-6-16,-1 3-4 0,1 4 6 17,1 6 4-17,1 7-15 0,1 4 0 0,1 5 9 16,0 3-3-16,1 5 5 1,0 0 4-1,0 1-1 16,0 5-1-16,0 4-4 0,0 4 1 17,0 4-5-17,0 6-28 0,0 4-64 0,0 4-70 17,1 0-61-17,2 5-66 0,2 0-78 16,0-1-107-16,3 1-117 0,1-3-120 0</inkml:trace>
    </iact:actionData>
  </iact:action>
  <iact:action type="add" startTime="18943">
    <iact:property name="dataType"/>
    <iact:actionData xml:id="d2">
      <inkml:trace xmlns:inkml="http://www.w3.org/2003/InkML" xml:id="stk2" contextRef="#ctx0" brushRef="#br0">18906 9943 295 0,'4'-25'52'16,"0"0"6"-16,0-1 12 1,1-3 7 15,-4 1-17-16,1-1-17 0,-2 0-16 0,0-3-12 17,0 1 5-17,0-2 1 0,0 1-4 0,0-1 7 16,0 3 3-16,0 0-18 0,0 5-4 17,0 1 0-17,0 4-5 0,0 7 18 1,0 0 24 15,0 5 1-16,0 4-12 0,0 2-17 16,0 2-14-16,0 0 1 0,0 1 4 0,0 3-1 17,0 5-1-17,0 5 0 0,-2 4 4 17,1 5 0-17,-1 7-7 0,1 6 6 0,-3 3 2 17,2 6 50-17,-2 0 36 0,0 5-54 16,-1-2-40-16,2 1 0 0,-3-4 3 1,4-2 0 15,-2-7-3-16,1-5 0 0,0-7 0 16,1-6-14-16,2-7-48 0,-1-4-8 0,1-5 53 17,0-2 17-17,0-6 0 0,0-6-8 17,5-8-31-17,3-8 17 0,0-9 19 0,1-4 6 16,2-10 5-16,2-4-2 1,-1-2-6 15,0-3 11-16,0 2 1 0,-1 2-5 0,-2 3 12 17,0 3 0-17,2 5-14 0,-4 6 3 0,0 5 8 16,-2 5 2-16,1 7 34 0,-4 6 55 17,0 5 4-17,-1 5-32 0,-1 3-10 1,0 3-34 15,0 4-29-16,0 6-6 0,0 9 0 16,-3 6-11-15,1 10 11-1,-4 9 5 0,-1 8 9 16,-2 8-9-16,1 5-5 0,0 4-7 17,-2 3-2-17,1-3 9 0,-1-1-1 0,5-6-7 16,-2-6-30-16,2-9-31 0,1-10-31 17,3-8 16-17,1-12 39 0,0-6 20 0,0-8 11 17,3-3 0-17,4-8-7 0,2-5-9 16,1-10-12-16,3-4 6 0,-2-6 22 0,1-4 1 17,-1-6 5-17,0-5 5 0,-3-3-1 1,1-1 1 15,1-2 3-16,-3 3 4 0,1-3 1 18,0 4-4-18,-3 3 3 0,1 5 2 0,-2 6 6 15,1 5 7-15,-1 7 22 0,-1 7 64 17,-2 6 47-17,-1 5-72 0,0 4-80 0,0 2-9 17,0 3-8-17,-2 5 11 0,-5 9 4 16,-3 7 2-16,-2 5 2 0,-2 10 0 17,1 3 2-17,-1 4 0 0,0 2 0 0,0 2-3 16,0 0 1-16,2-4-2 0,2 0-2 0,1-7 0 17,3-5-1-17,1-3-34 0,0-9-49 1,5-6 17 15,0-5 55-16,0-8 14 0,0-3 8 16,2-4 3-15,3-8 2-1,3-7-8 16,1-7-3-16,0-4 3 0,1-7-5 0,-1-2 5 17,0-3 6-17,-1-3-11 0,2-1 5 0,-3 5 11 17,-2 0 7-17,-1 4 6 0,0 4 13 16,-1 3 48-16,-3 5 78 0,0 7-7 17,0 5-76-17,0 4-32 0,0 9-18 0,-4 0-35 16,-1 2-10-16,-2 8-1 0,-2 10 4 0,-1 3 14 17,-1 8 7-17,0 5-2 0,-1 6-5 17,1 3-7-17,2 0 8 0,-2-1-8 0,2-4-4 17,2-6 0-17,3-5-18 0,-2-7-16 16,4-4-7-16,2-5 8 0,0-9 12 0,0-2 19 17,0-2 6-17,5-3 12 0,5-8-4 16,-2-7-5-16,1-2-2 0,1-4 0 0,1-5 2 17,-1-3-6-17,0-1 6 0,-2 0 1 1,-3 4-4 15,-2-1 3-16,2 6 4 0,1 3-3 16,-5 5 6-16,-1 2 1 0,0 6-11 17,0 1 11-17,0 3 11 0,0 2 3 0,0 2-25 17,0 2 11-17,0 4-22 0,-6 4 7 0,0 8 12 16,-1 7-8-15,-2 3 7-1,0 9 0 16,-1 3-3-16,-1 3 0 0,0 3-4 17,1-2 0-17,1-4 0 0,-1-4-8 0,3-7-3 16,3-6-39-16,-1-6-34 1,4-4 35-1,1-8 36 16,0-4 13-16,0-1 3 0,3-5 9 17,3-8-4-17,4-6-2 0,0-6-6 0,2-7-5 16,2-4-5-16,-2-6-1 1,-1-4 7 15,0-2 11-16,0-2-7 0,-4 1 12 0,3 4 0 17,-4 5-4-17,-2 4 6 0,0 7 43 16,-1 7 13-16,-3 5-42 1,0 9-28-1,0 5-7 16,0 3-11-16,-1 9 7 0,-3 6 14 1,-3 8-3 15,-1 6 8-16,-3 5-8 0,3 7 3 16,0 3 1-16,1 3-4 1,0 3 0-1,-1-1-4 17,3-1-3-17,0-4 7 0,1 1-8 16,-1-6-15-16,0-6-19 0,2-4-67 0,2-7-69 16,1-5 63-15,0-9 102-1,0-6 13 16,0-3 11-16,4-9-7 0,3-10 1 0,2-6-4 17,1-8 6-17,-1-5-7 0,0-4 5 16,-1-4-2-16,-1-2-2 0,-2 1 2 1,-1 4 0 15,2 2 2-16,-4 2 34 0,-2 7 38 1,1 3 26 15,-1 8 26-16,0 3-22 0,0 9-53 16,0 4-35-16,0 4-19 0,-3 2 0 17,-3 7 0-17,0 6 0 0,-2 9 8 0,0 6-1 17,-1 7 8-17,0 7-7 0,0 6-7 0,2 3-1 16,-2 3 1-16,2 0 6 0,1-6-7 17,2-3-22-17,0-8-69 0,3-6-72 17,1-7-2-17,0-6 3 0,0-6-69 0,0-6 0 16,0-4 90-16,4-2 3 0,3-2-124 0</inkml:trace>
    </iact:actionData>
  </iact:action>
  <iact:action type="add" startTime="20845">
    <iact:property name="dataType"/>
    <iact:actionData xml:id="d3">
      <inkml:trace xmlns:inkml="http://www.w3.org/2003/InkML" xml:id="stk3" contextRef="#ctx0" brushRef="#br0">19041 9455 206 0,'-4'10'8'32,"0"5"4"-32,0 2 9 0,-3 7 8 0,-1 4-5 0,1 7 0 0,-1 3-5 0,0 2-5 16,-1 5-6-16,2-1-1 0,-1 0-4 16,3-4-3-16,0-3-4 0,0-2-2 17,1-7-23-17,4-7-25 0,0-4 24 0,0-8 30 17,0-6 2-17,4-3 5 0,4-8-1 0,0-10-5 17,4-8 1-17,2-9 0 0,0-6 2 16,0-8 1-16,-2-3 6 0,1 0 6 1,-1-1 15 15,-4 4 3-16,1 0-4 0,-1 6 5 16,-5 1 7-16,2 6 16 0,0 5 22 0,-4 4 6 17,0 5 1-17,-1 5-9 0,0 4-18 17,0 6-16-17,0 4-21 0,0 3-19 0,0 3-2 16,-2 6-3-16,-3 7 0 0,0 9 1 17,-2 9 12-17,-3 7 0 0,1 7-11 0,1 9 3 17,-3 3 2-17,3 2 1 0,0-1-4 16,0-3-1-16,2-5-6 1,2-6 0-1,-1-6-13 16,1-10-54-16,4-7-2 0,0-11 59 1,0-9 13 15,0-3 9-16,1-7 5 0,3-10-7 16,2-12-3-16,2-4-1 1,-1-9-2 15,0-4-1-16,-3-3 0 0,0-1-1 0,1-1 1 17,-4 3 0-17,0 1 3 0,-1 4 1 0,0 6 3 17,0 3 9-17,0 5 0 0,0 6-9 16,0 5-6-16,0 6-1 0,-2 6-2 1,-3 3 1 15,1 2 0-16,0 8 1 0,-4 7 0 20,-2 9 4-20,3 5 1 0,-4 10 5 0,0 5 1 0,0 5-3 13,0 4 5-13,1 1 11 1,1-1 3 15,1-5-16-16,1-5-11 0,0-5-11 16,2-7-33-16,4-8-28 0,1-4 12 17,0-7 22-17,0-8 12 0,4-3 11 0,5-1 5 17,0-7-10-17,0-7-2 0,5-5 5 0,-3-6 8 16,1-3 2-16,-2-3 0 0,-2-3 1 17,0-2-3-17,-4 1 4 0,1 1 1 17,-1 5 5-17,-4 4 6 0,0 3 10 0,0 5-4 16,0 5 0-16,0 4 11 0,0 5 6 0,-2 3-15 17,-4 0-12-17,1 4-1 0,2 4 0 17,-5 5 1-17,3 3 3 0,-2 4 1 0,0 2-4 16,3 3-3-16,-1 2-2 1,1 1-1 15,-1-1-3-16,3-2-28 0,2-1-66 0,0-1-129 17,0-5-61-17</inkml:trace>
    </iact:actionData>
  </iact:action>
  <iact:action type="add" startTime="25323">
    <iact:property name="dataType"/>
    <iact:actionData xml:id="d4">
      <inkml:trace xmlns:inkml="http://www.w3.org/2003/InkML" xml:id="stk4" contextRef="#ctx0" brushRef="#br0">19132 8691 249 0,'-2'-3'17'20,"-2"2"0"-20,0 1 5 0,-1 0-14 0,-1 0-7 16,-4 3-4-16,1 5 1 0,-2 5-1 17,-2 2 1-17,0 6 0 0,-2 2-1 0,4 3 5 17,-2 0-5-17,4 0 3 0,-2 1-5 0,7-6-14 17,0 0-12-17,4-6 6 0,0-6 13 16,0-4 5-16,4-3 5 0,4-2 0 1,2-4 1 15,5-5 1-16,-2-5-2 0,2-3 3 16,-3-4 1-16,4-2-3 0,-3-2 1 0,-1 1 0 17,-3-1 5-17,-4 1 11 0,0 4 12 17,-4 2 20-17,-1 3 28 0,0 2 13 0,0 6 11 16,-6 1-4-16,-3 6-34 0,-1 0-37 17,-4 0-22-17,0 4-3 0,1 2 0 0,-1 6-2 17,1 5-2-17,-1 3 2 0,2 3-1 16,0 1 0-16,4 0 2 0,-2 2-4 0,5-3-2 17,2-3-9-17,3-5-6 0,0-2 6 1,0-5 10 15,0-4 4-16,6-4 2 0,3 0 2 16,1-2-2-16,-1-3 4 0,4-4 4 17,1-5 0-17,-3-1 1 0,3-5 8 0,-4 0-8 17,2-4-5-17,-3 2 5 0,0 1 2 0,-3 5 18 16,-1 3 16-15,-5-1 0-1,0 7-6 16,0 3 3-16,0 2-5 0,-2 2-26 17,-2 0-9-17,-4 1-3 0,0 3-1 0,-1 1 1 17,1 2-4-17,0 4-1 0,1 0 3 0,0 1 3 16,2 0-5-16,1 0 1 0,0-1-2 17,4-2-6-17,0-1-9 0,0-3 0 0,0-1 9 16,0-1 6-16,2-3 6 0,4 0 4 17,4-3 1-17,-1-4 2 0,1-3 7 0,2-2-1 17,-2-5-10-17,-1 1 2 0,-1-1 6 16,1 0 7-16,-4 5 10 0,-3-1-5 0,-2 4 2 17,0 6-3-17,0 2-7 0,0 1 16 1,-4 0-23 15,0 1-6-16,-1 2-15 0,-3 4 8 16,2 1 0-16,0 3-3 0,0 0 5 17,1 3 3-17,0-1 0 0,0 0-4 0,2-2-3 17,0 2-22-17,3-5-34 0,0-2-3 0,0-1 24 16,0-3 24-16,0-2 10 0,0 0 5 17,4 0 1-17,0-2 2 0,2-3 3 17,1-1 5-17,0-2 2 0,-1-3 1 0,-1-2-1 16,-1 2-6-16,1-2 1 0,-1 3 6 0,-3 0 0 17,0 3-5-17,-1 2-6 0,0 2-6 17,0 3-4-17,0 0 7 0,0 0 2 0,0 3-2 16,-2 0 1-16,-2 3 2 0,0 1 2 17,0 4 1-17,1-2-1 0,-1 0 0 0,0 2 0 17,2-3-2-17,-1 0-3 0,2-3-16 0,0-1-9 16,1 0 10-16,0-4 12 1,0 0 5 15,0 0 1-16,0 0 3 0,0-4 6 17,0 0-4-17,2 0-1 0,2 0 6 0,-1-2 1 16,1 1 4-16,-2-2 8 0,-1 3 18 0,1 0 5 17,-2 0-11-17,0 1 3 0,0 2 3 17,0 1-18-17,0 0-7 0,0 0-3 0,-2 0-13 17,-1 0-8-17,-2 0-8 0,2 1 9 16,-1 1 7-16,2 1-8 0,1-1 0 0,-3 2 8 17,2-2 2-17,1 1-2 0,0-1 0 16,0 2-13-16,1-4-10 0,0 3-18 0,0-3-3 17,0 1 20-17,0-1 6 0,0 0 6 17,0 0 11-17,0 0 1 0,1 0 0 0,1-1 4 16,2-2 1-16,-2 1-5 0,0-1 5 17,-1 0 6-17,1 1-4 0,-2 2-2 0,2-3 1 17,-1 3 0-17,-1 0 5 0,0-2-1 0,0 2 3 16,0 0 6-16,0 0-8 0,0 0-1 17,0 0 0-17,0 0 3 1,0 0 10-1,0 0-13 16,0 0 0-16,0 0 3 0,0 0-8 16,-1 2-2-16,-1-2 7 0,1 0 1 1,1 0-8 15,-1 2 7-16,1-2 0 0,-1 0 1 17,1 1-1-17,-1-1 0 0,1 0-2 0,-1 0-8 16,1 0 3-16,0 0 0 0,0 0-3 17,0 0 7-17,-2 0 1 0,2 0-8 0,0 0 0 17,0 0 0-17,0 0 0 0,0 0 0 16,0 0-8-16,0 0-2 0,0 0 7 0,0 0 3 17,-1 0 0-17,1 0-3 0,0 0-4 17,0 0 7-17,0 0 0 0,0 0 2 0,0 0 6 16,0 0-8-16,0 0 3 0,0 0 0 17,0 0-3-17,0 0 0 0,0 0 7 0,0 0 1 17,0 0-6-17,0 0 1 0,0 0-3 0,-1 0 0 16,1 1 0-16,-2 0 3 0,1 0 10 17,0 0-2-17,0-1-9 0,-1 1 1 0,1 0-3 17,1-1 0-17,0 2 0 0,0-2-3 16,-2 0-10-16,2 0-29 0,0 0-23 0,0 0 9 17,0 0 1-16,0 0 18-1,0 0 28 0,0 0 1 16,0 0-3-16,0-2 4 0,2 1 6 16,1-1-5-16,0 1 1 0,1-1 4 17,-1 1 0-17,0-1 1 0,0 0-6 0,0 0-6 17,0 0-1-17,-1 0 7 0,0 0 5 0,0-1 1 16,-1 3 0-16,1-2 1 0,-2 2 10 17,1-1 11-17,-1 1 1 0,0-1-1 17,0 1 2-17,0 0 11 0,0 0 0 0,0 0-1 16,-3 0 2-16,-1 0-15 0,-2 4-3 0,-1 0 9 17,1 0-12-17,-3 1-15 0,1 1 0 17,3 1-10-17,-1 0 3 0,0 0 7 0,1 0 0 16,1-3-11-16,3 1-13 0,1-1-13 17,0 0-2-17,0-1 2 0,0-2 3 0,0 0 19 17,0-1 10-17,4 0 0 0,0 0 3 16,1 0 2-16,0-1 16 0,-1-3 0 0,0 0-9 17,1-2 6-17,-1-1-5 1,1-3 10-1,0 2-2 16,-1-3-14-16,-1 2 11 0,0 0 8 16,-1 1 20-16,-2-2 23 0,0 3 3 17,0 3 1-17,0 1-14 0,0 0-17 0,0 2-18 17,-5 1-3-17,1 0 1 0,0 0-12 0,-5 1 1 16,1 3-1-16,1 0-3 0,-3 3 1 17,2 2 2-17,1 0-2 0,1-1-3 1,1-1 0 15,-1 0-19-16,1-1-5 0,5-1 4 16,0-1-15-16,0-2 8 0,0-2 22 0,0 0-7 17,0 2 8-17,3-2 15 0,2 0-14 17,2 0 8-17,1 0 2 0,-1-4 2 0,3 0 3 16,-1-1-4-16,-1-3-4 0,0 1 4 17,-1-1 2-17,-2 0 0 0,0-1 14 0,0 4 10 17,-3 1-11-17,-2 0-2 0,0 1 0 0,0 1 5 16,0 2 5-16,0-1-4 0,-4 1-10 17,0 0-7-16,-1 0 6-1,-3 2-3 0,2 2-9 16,-3 0-5-16,2 3 5 0,0 2-5 16,-1-2-6-16,1 2-5 0,5-1 1 0,-4 1 8 17,3 0-11-17,2-1-11 0,1 0 8 17,0 1 4-17,0-2 3 0,2-2 5 0,3-2 5 16,3 2-4-16,1-1 4 1,1-3 2 15,1-1-2-16,-1 0 4 0,1 0 0 0,0-3 0 17,-3-2-1-17,2 1 4 0,-1-2 4 16,-3 1-4-16,-1-1 3 0,0 1 6 0,-1 2 18 17,-3-2-13-17,-1 1-18 0,0 0 1 1,0 2-4 15,0-1 3-16,-2 1 1 0,-4 0-4 16,1 0-4-16,-1 0 0 0,2 1-3 17,-3 1-4-17,1 0 7 0,-1 0 4 0,1 3-1 17,0 2-3-17,-1-1-3 0,2 3-1 0,-2 2 1 16,2-1-4-16,0 2-4 0,1-2-3 17,2 2 1-17,1-2-14 0,1 0-17 1,0 0 17 15,0-2 19-16,0-1 12 0,4-3-2 17,3-2 10-17,1 0-7 0,1 0-2 0,-1-2 4 16,1-3 8-16,1-1 11 0,-2-4-15 17,1 1 0-17,0-4 8 0,-1 2-5 0,-2-1 3 16,-2-1 1-16,-1 2-1 0,-3 0 18 17,0 3-10-17,0 1-18 0,0 1-3 0,-1 3-1 17,-3 0 0-17,-4 3 1 0,-3 0 13 16,3 0 0-16,-2 2-11 0,-2 2-2 0,2 2 0 17,1 1-8-17,0 1-3 0,0 3 4 1,2-1 3 15,2 1-4-16,0 0 1 0,1 0-15 16,3 0-2-16,1-1 7 0,0-3-4 17,0 3 1-17,0-2 1 0,2-2 9 0,4-3 10 17,0-1-2-17,2-1 7 0,0-1-1 0,1 0 0 16,0 0 3-16,-1-1-2 0,-1-3-2 17,2 0 1-17,-2-5 3 1,-3 3-7-1,0-3 10 16,1 2 11-16,-3-2 0 0,0 0-10 16,-2 3-8-16,0-1 10 0,0 2-3 0,0-1-7 17,0 2 1-17,-3 0-4 0,-2 0 0 1,2 4-4 15,-2 0 3-16,-1 0 1 0,-1 0 9 16,1 0 1-16,0 0-10 0,-1 3 2 17,0 1-6-17,1 1 4 0,1 0 7 0,0 1-14 17,0 0 7-17,1-1-11 0,2-1 0 0,0 0-6 16,2 0 0-16,0-2 4 0,0-1 2 17,0 1-10-17,0-2 4 0,0 0 15 1,0 0 2 15,0 0 0-16,0 0 0 0,0 0 0 16,0 0 10-16,2-2 10 0,-2 1 12 0,1-1 6 17,-1 2 11-17,0-1-4 0,0 0-10 17,0 0-10-17,0 0-8 0,0-1 8 0,0 0 0 16,0 2 7-16,-1-2-11 0,-1 1-14 17,0 0 0-17,-1 0-3 0,0 0-1 0,0 0 1 17,2 1 7-17,-2 0 3 0,1 0 0 16,1 0-3-16,0 0-11 0,-1 0 0 0,0 0-7 17,2 0 0-17,0 0-25 0,-1 0-68 17,1 0-96-17,0 1-89 0,0 0-41 0,0 1 8 16,0 1-68-16</inkml:trace>
    </iact:actionData>
  </iact:action>
  <iact:action type="add" startTime="28621">
    <iact:property name="dataType"/>
    <iact:actionData xml:id="d5">
      <inkml:trace xmlns:inkml="http://www.w3.org/2003/InkML" xml:id="stk5" contextRef="#ctx0" brushRef="#br0">19260 5758 652 0,'-4'-3'47'5,"2"1"-4"12,2 1-5-17,-4-1 10 0,4 0 11 0,0 2-11 17,-1-2-32-17,1 2-16 0,0-2 0 16,0 2 0-16,0-1 1 0,0 0 4 17,0 1 0-17,0-1-3 0,1-1-2 0,3 1 0 16,-1 1 1-16,2 0 0 0,-1 0 3 0,0-1 0 17,-1 1-3-17,-2 0 10 0,1 0 21 17,-2 0 48-17,0 0 9 0,0 1-34 0,0 3-22 16,0 0-3-16,0 1 0 0,0 4-18 17,-1-2 1-17,-1 3-3 0,0-1-10 0,0-3-10 17,0 3 0-17,1-3 10 0,1-1 10 16,0-2 10-16,0-2-7 1,0-1 2-1,0 0 8 16,3 0 0-16,1-4 3 0,0 0 0 17,0-1-10-17,3-1-3 0,0-1 0 0,-2-1 0 16,1 1 7-16,-2-3-7 0,1 2-3 17,-3 1 11-17,0 0-1 0,-2 1-16 0,0 2-4 17,0 2-6-17,0 2-10 0,-2 0 0 0,-4 0 10 16,1 2-7-16,-4 2 3 0,-1 7 10 17,2 1 0-17,-1 5 3 0,-3-1-3 17,4 6-1-17,0-5-13 0,4 3 0 0,-2-5 4 16,5 0 0-16,1-5 0 0,0-3 10 0,0-3 3 17,4-4 10-17,4 0 6 0,1-4 10 17,5-5-6-17,-1-6-1 0,3-4 1 0,-1-3-5 16,1-2-4-16,-1 0-1 0,-1-2 7 17,-4 1-2-17,-4 3-7 0,-2 0-4 0,-4 4 1 17,0 3-4-17,0 4-6 0,-3-1 2 16,-3 3-9-16,-2 5-4 0,-4 2 1 0,0 2-8 17,-1 0 4-17,2 3 10 0,-1 5 3 1,0 1 3 15,2 4 0-16,1 0 0 0,-1 3 0 16,3 0-3-16,3 0-7 0,-1-4 3 17,3 1 4-17,2 0-7 0,0-3 3 1,0-3 7 15,0 1 0-16,3-4 0 0,2 1 6 0,2-5 6 17,1 0 3-17,2 0-4 0,-2 0 2 16,1-5 13-16,1-1 0 0,-1-3 1 1,0 1-10 15,0-2 0-16,-1-1 3 0,-2 0 7 16,-2 1 8-16,0 0-11 0,-1 2 4 0,-3-2-4 17,0 2-14-17,0 1-10 0,0 1 7 17,-1 1-7-17,-3 1-4 0,-2 0 0 0,-1 2-3 16,-2 2 7-16,2 0 0 0,-1 0 0 17,0 0-7-17,0 4 4 0,0 0 0 0,2 4 0 17,-1 0-7-17,1 0-4 0,1 0 7 0,0 2-6 16,5 1-7-16,0-5 10 0,0 2 10 17,0-2 0-17,0-2 6 0,5 1 4 17,3-5 4-17,-1 0-1 0,2 0-3 0,1 0 4 16,-1-4 3-16,-2 1-3 0,1-2 3 0,-1-1 7 17,-2-1-10-17,-1 1 6 0,1-2 0 17,-1 0-8-17,-4 0 8 0,2 1 6 0,-2 0-4 16,0 0-8-16,0 1-8 0,0-1-4 17,0 1 0-17,-5 1 3 0,0 1 0 0,0 1-5 17,-4 1-3-17,2 2-4 0,-1 0 1 16,0 0 3-16,-1 0-8 0,3 4 0 0,-1 1 11 17,3 2-3-17,0 0 0 0,-2 0-6 1,4 1-2 15,1-3 3-16,1 1 0 0,0-2 5 16,0 0 3-16,0 1 3 0,1-2 3 17,4-3 2-17,0 0 1 0,0 0 3 0,1 0-1 17,1 0-5-17,1-6 0 0,-1 2 3 0,-1-2 3 16,1 0-2-16,-3-1-4 0,1 1 11 17,0 1 0-17,-2 0-14 0,-2 1-3 17,-1 0-3-17,0-1-4 0,0 5 1 0,0-2 6 16,0 1 2-16,-4 1-2 0,-1 0 2 0,0 0-9 17,1 0-1-17,-4 0 2 0,1 0 3 17,2 3-3-17,-2-2 3 0,2 1-2 0,0 2 4 16,1-2-8-16,0-1 4 0,2 0-6 17,1 0-9-17,-1 0-11 0,2 0-13 0,0-1-41 17,0 1-79-17,0 0-136 0,4 1-163 16,2 0-80-16</inkml:trace>
    </iact:actionData>
  </iact:action>
  <iact:action type="add" startTime="34603">
    <iact:property name="dataType"/>
    <iact:actionData xml:id="d6">
      <inkml:trace xmlns:inkml="http://www.w3.org/2003/InkML" xml:id="stk6" contextRef="#ctx0" brushRef="#br0">18707 4530 693 0,'-2'0'92'23,"1"0"5"-23,0 0 5 0,-2 0 49 0,2 0 31 0,-1-3-8 17,-1 2-8-17,0 0-40 0,1 0-52 16,-1 0-64-16,1 0-10 0,2 1 6 0,0 0-6 17,0 0 24-17,0 0 9 0,2 0 0 17,4 0-9-17,2 0 4 0,5 0-4 0,0 0 4 16,4 1 19-16,0-1 35 0,5 0-24 17,1 0-58-17,-1 0-3 0,2 0 3 0,2 0 6 20,-1 0 36-20,2 1-6 0,-3 0-14 0,1 0-5 13,0 0-3-13,1 3-1 0,-1-2-1 17,-2-1-1-17,1 0 10 0,0 0 24 1,0 0-2 15,0 0-17-16,-1 0-12 0,1 0-2 16,-1 0 6-16,0 0-6 0,-1 0 8 0,1 0-4 17,0 1 0-17,-2 0 14 0,-1 1-30 17,2-1-19-17,0 1-24 0,-2 0 26 0,0 0 7 17,1 0 8-17,-2-1 3 0,-1 0-3 16,0-1 4-16,-2-1 0 0,-1 1 2 0,-1 0 3 17,-3-1-1-17,1 0-6 0,-4 0 1 16,1 0 4-16,-2 0-5 0,-4 0 13 0,2 0 1 17,-2 0-11-17,0 1 4 0,-1-1 10 1,-2 0 8 15,0 0-5-16,0 1-8 0,0-1 0 16,0 0 1-16,0 0-1 0,0 0 9 17,0 0 4-17,0 0 4 0,0 0 4 0,0 0-5 17,0 0-15-17,0 0-5 0,0 0-1 0,-2 0 1 16,-4 0 8-16,0 0-5 0,-2 0-4 17,-1 0-1-17,-4-1 14 0,1 0 0 0,-5 0-10 17,0 0 49-17,-1 0-12 0,0 0-42 16,-3 0-9-16,2 0 6 0,1 1-2 0,-1 0-3 17,0 0 7-17,1-1-3 0,3 1 0 17,0 0-1-17,2 0-13 0,-1 0 1 0,3 0 12 16,0 0 0-16,2 1 5 0,0-1-5 17,-1 1 0-17,0 0-8 0,1 0 4 1,1 0 0 15,-3 0 4-16,1 0-12 0,-2 0 7 0,1 1 5 16,-2 0 8-16,1 0-8 1,-1-1-5 15,0 1 5-16,-1-1-5 0,1 0 4 17,-1-1 1-17,3 1-1 0,-3-1 0 0,1 1 1 16,2-1-1-16,-1 2 1 0,-1-1-1 0,1-1 1 17,2 1 4-17,0 0 3 0,-1-1 1 17,3 0-3-17,-1 0-6 0,0 0 6 0,2 0-1 16,1 0-9-16,-1 0 10 0,2 0 3 17,2 0 0-17,-2-2-8 0,-1-1 9 0,0 1-9 17,0 0 13-17,-1-1-9 0,1 1 52 16,-3-1 41-16,2 1-60 0,-2 0-37 0,-1-1-5 17,2 0 0-17,-1-1 0 0,-1 1 0 1,-3-1-1 15,1 1 5-16,-2-1 1 0,2 0 0 16,-3 0-5-16,1 1-5 0,-3-5 10 17,1 2-4-17,-1 0 8 0,0 0 0 0,-1 0-8 17,3-1 4-17,-1 1-4 0,1-1 0 0,0 2 0 16,2-1 4-16,-1 0 4 0,2 0-9 17,2 2 5-17,0 0-4 0,1 0 0 17,3 0 4-17,-1 1 0 0,1 0-9 0,1 1 1 16,1 0 8-16,-1-1-4 0,1 1-9 0,1 0 4 17,1 1 9-17,0-1 0 0,-2 1-9 17,3 0 1-17,0 0 8 0,0 0 0 0,0 1-4 16,0 0 0-16,1-1-1 0,-2 0 1 17,2 1 4-17,0 0-34 0,0 0-102 0,0 0-124 17,0 0-33-17,0 0 36 0,0 0-73 0,4 0-182 16,5 0-95-16</inkml:trace>
    </iact:actionData>
  </iact:action>
  <iact:action type="add" startTime="35925">
    <iact:property name="dataType"/>
    <iact:actionData xml:id="d7">
      <inkml:trace xmlns:inkml="http://www.w3.org/2003/InkML" xml:id="stk7" contextRef="#ctx0" brushRef="#br0">18693 4310 712 0,'-8'0'66'0,"-2"4"5"18,2 0-8-18,-2 2-26 0,-3 2-20 16,-1 3-1-16,3 1-4 0,-4 0-6 0,3 1 5 17,-1 0 8-17,1 2 6 0,1-1 1 17,-1 1 11-17,2-3 10 0,-1-1 3 0,2 3-3 16,0-2-12-16,1-2-9 0,0-2-1 17,2 0-10-17,3-2-2 0,-2-1 4 0,1-1-17 17,0 2 0-17,3-3 0 0,1-1 0 0,0 2 8 16,0 0 2-16,0 0 17 0,0 2 11 17,0 2-1-17,1 0-10 0,4-1 3 1,-1 3-3 15,1 0-3-16,2-2 20 0,1-1 3 16,0 1 12-16,0 1 1 0,1-3-14 0,1-1 14 17,2 0-1-17,1-2-16 1,0 1-3 15,0 1-4-16,4-2-19 0,-1-1 3 0,3 1 7 17,-1-1 10-17,0 1 10 0,2 0-13 1,0 0 0 14,-1-1-1-15,0 1-11 0,1 0-1 17,-2 0-1-17,1-2-5 0,-3 0-15 16,1 0-38-16,-4-1-35 0,1 0 31 0,-2 0 42 17,-3 0 5-17,0 0 1 0,-2 0-6 17,-2 0 9-17,-1 0 3 0,-1 0 1 0,-3 0-1 16,0 0-5-16,0 0-1 0,0 0-9 0,0 0 7 17,0 0 46-17,-4 0 38 0,0 0-54 17,-5 0-34-17,-1 0-10 0,0 0 4 0,-5 0-2 16,0 1-3-16,-3-1-8 0,1 0 0 17,-4 0 12-17,-1 0-1 0,0 0-2 0,-1 0 9 17,2-2-5-17,0 1-5 0,-1-2 3 16,3 0 8-16,-1 0-5 0,1-1-2 0,0 0 5 17,3-1 0-17,0-1 2 0,2-1 0 17,0 1-4-17,4 0-1 0,2 0 5 0,-1 1-3 16,3 0 3-16,2-1 0 0,0 1-4 17,3 0-2-17,1-2 5 0,0-1 1 0,0-2 4 17,0 0-4-17,0-1 0 0,5-2 0 0,-1 0 4 16,4-3 6-16,-1 1 8 0,2-1 1 17,4 0-6-17,-1-4 3 0,2 1 4 17,2-1-2-17,3-2 12 0,-1 0 4 0,3-2-14 16,2 3-4-16,-3 1-5 0,2-1-3 0,0 3-1 17,-4 3 9-17,3-1 1 0,0 4 6 17,-2 1 1-17,1 1-24 0,-3 2-34 0,-1 2-63 16,-1 1 49-16,-1 1 39 0,-3-2 7 17,-2 4 11-17,-4 1-9 0,0 0 13 0,-2 1 0 17,-3 0 24-17,1 0-2 0,-1 0-5 16,0 0 6-16,0 1 27 0,0 2 21 0,-4 3-57 17,-6-1-27-17,-1 2-12 1,-3 2-4-1,-4 4-5 16,-3 0 9-16,-1 5 3 0,-1-2-1 16,0 2 0-16,1 0-1 0,0-2 0 17,0 0 4-17,0 0 7 0,5-1 0 0,-2-1 0 17,2-3 0-17,1 1-1 0,3 0 1 0,-1-3-2 16,1-1 4-16,3 1 2 0,-1-1-5 17,2-1 1-17,1-1 0 0,-1-1 2 1,2 1 6 15,1-1 4-16,3-1 1 0,-2 0-8 16,2-1-5-16,-1-1 0 0,3-1-13 0,0-1-4 17,1 0 9-17,0 1 5 0,0-1 3 17,0 2 0-17,0-1-3 0,0 1-3 0,1 1 2 16,5 0 8-16,-2 1-2 0,1 0 4 17,3 0-6-17,1 0 6 0,0 0 3 0,3 2-1 17,2 1 5-17,1-3 8 0,3 1 6 0,-1 0 17 16,3 0 8-16,3 0-4 0,0 1-13 17,0-2-3-17,0 1 1 1,-1-1-3-1,0 1 4 16,1 0 5-16,0 0-39 0,-2 2-2 16,-1-3-70-16,-2 1 32 0,0-1 40 0,-3 0 15 17,-1 0-10-17,1 0 5 0,-2 1 0 17,-2-1-10-17,-1 1-8 0,3-1-74 0,-2 3-124 16,1-2-130-16,-2 4-267 0,3-1-348 17</inkml:trace>
    </iact:actionData>
  </iact:action>
  <iact:action type="add" startTime="42933">
    <iact:property name="dataType"/>
    <iact:actionData xml:id="d8">
      <inkml:trace xmlns:inkml="http://www.w3.org/2003/InkML" xml:id="stk8" contextRef="#ctx0" brushRef="#br0">18167 5515 723 0,'2'-8'93'10,"0"-4"-3"-10,1 0-16 16,2-1 5-16,0-5 24 0,2-1 10 17,2-3-9-17,3-5 15 0,2-1 5 0,1 0-93 17,4-3-7-17,0-1-24 0,3 1 6 17,1 0 19-17,0 2-1 0,-2-1-15 0,4 1 6 16,0 1 7-16,-1 2 7 0,-1 0-9 17,-1 3-6-17,1 0-4 0,-3 2 4 0,-3 5-3 16,1-2-11-16,-6 6 0 0,3 3 0 17,-6 0 0-17,0 3 0 0,-4 2 10 0,1 0 13 17,-3 3-6-17,-1 0 4 0,-2 1-4 0,0 0-17 16,0 1 0-16,0 3 0 0,-2 2 0 17,-2 2 0-17,-6 4 0 1,1-1 0-1,-1 7 0 16,-4-3-4-16,1 5 1 0,-4 0 3 16,1 2-4-16,-2 1 4 0,1 2 0 0,-2 0 0 17,0 0 0-17,1 2-3 0,-2 2 3 17,2-3 11-17,-1-2 42 0,0 2 16 0,3-2-46 16,1 1-23-16,0-3-4 0,1-3 4 17,0 3-2-17,-1-3 2 0,3 3 2 0,-2-2-2 17,0-4 0-17,2 0 2 0,-1 0-3 16,3-3 1-16,0-1 11 0,0-2 12 0,1-1 3 17,2-1 8-17,1-2 6 0,1-3-11 1,0 0-9 15,2-3-11-16,2 0-9 0,1 0 0 16,0-1 3-16,0-4 2 0,0-3-3 17,0-4 0-17,3-2-2 0,4-4 3 0,3-4 2 17,2-3 10-17,2-3 16 0,4-6-31 0,3 2-9 16,3-3-53-16,4-2 32 0,-1 3 30 17,4-1 5-17,2-1 1 0,-1 4 6 0,-1-1-6 17,1 1-2-17,-3 2 3 0,-3 3 1 16,1 1-4-16,-4 1-1 0,-4 5 1 0,-3 3-1 17,-1 4 30-17,-7 4 47 0,-2 2-10 17,-3 3-41-17,-3 4-20 0,0 0-9 0,0 2 0 16,-3 2-7-16,-4 4 3 0,-1 4 1 17,-7 0 0-17,2 6-2 0,-3-1 2 0,-2 4 5 17,0 0-4-17,-1 2-2 0,2 0 3 0,-4 0 1 16,2 0 0-16,-3 1-4 0,-1 0 6 17,0 6 42-17,1-3 21 0,-3 4-50 17,-1 1-15-17,-1 2-10 0,1 2 9 0,1-1-3 16,2-1 10-16,-2-2-6 0,3-2 1 0,2-3 1 17,2-5 3-17,3-2 12 0,3-6-9 17,3-3-8-17,4-4-7 0,0-2 7 0,5-5 0 16,0 0 14-16,0-5 4 0,3-3-7 17,4-5-5-17,2-7 5 0,5-4 1 0,4-4-7 17,2-6 24-17,2-2-30 0,2-3-1 16,3-2-74-16,1 1 34 0,-1 2 42 0,3 0 5 17,1 1 0-17,-1 0-3 0,-1 2 0 1,-2 3 7 15,1 0 1-16,-6 3-10 0,-1 4 0 16,-2 2 3-16,-6 3 6 0,-3 5 4 17,-1 4 8-17,-4 3 0 0,-2 4-17 0,-3 2 1 17,0 2-10-17,0 0 0 0,0 2 5 0,-3 5-5 16,-5 2 2-16,-2 3 0 0,-3 7 3 19,-3 1 2-19,-3 5-4 0,-4 5 4 0,-2 2 2 15,-3 2 43-15,-1 3 9 0,-3-1-51 16,0 4-5-16,0 0-15 0,0 0 7 0,1-1 6 18,4-1-1-18,0-1 4 0,5-3-5 16,3-6 1-16,4-5 3 0,2-7 0 0,4-3-13 16,3-3-20-16,4-4-22 0,2-5 33 17,0-1 21-17,0 0 13 0,0-5-6 0,4-6 5 17,5-4-11-17,3-4 8 0,3-6-1 0,3-1 14 16,2-6 11-16,3-3-32 0,2-2-15 17,3 0-61-17,-2 1 27 0,5 0 43 17,0-1 9-17,0 2-3 0,3 1 5 0,-6 1-5 16,0 2-1-16,0 3-2 0,-5 3 3 0,-2 4 8 17,-2 4-8-17,-6 1 9 0,-3 6-9 17,-3 2 5-17,-3 5-2 0,-2 0-3 0,-2 3-13 16,0 0-34-16,0 4-16 0,-1 1-21 17,-3 2-50-17,-2 3-46 0,-3 4-50 0,0-1-134 17,-1 4-171-17</inkml:trace>
    </iact:actionData>
  </iact:action>
  <iact:action type="add" startTime="47331">
    <iact:property name="dataType"/>
    <iact:actionData xml:id="d9">
      <inkml:trace xmlns:inkml="http://www.w3.org/2003/InkML" xml:id="stk9" contextRef="#ctx0" brushRef="#br0">18434 8280 629 0,'15'-29'55'28,"1"1"-1"-28,0-1-3 0,1-2-1 0,-2 2-4 0,2-4-8 0,0 0-4 17,2-5-15-17,-2 1-6 1,3-4 6-1,1-5-8 16,0 1 25-16,0-4 7 0,1 0-18 16,-4-2 17-16,2 4 10 0,-1 3-7 17,-2 3-2-17,-3 4-14 0,0 5-9 0,-3 5-4 17,0 5 3-17,-3 4 9 0,-1 3-14 0,-3 2-8 16,2 4 18-16,-2 0 11 0,-2 5 4 17,0-1 18-17,-1 2 8 0,-1 1 11 1,0 2-25 15,0 0-51-16,0 0-2 0,0 5-17 16,-5 4 5-16,-5 6 4 0,-2 5-12 0,-1 7-1 17,-6 6 6-17,1 11-4 0,-4 3 7 17,-1 8 4-17,0 3 0 0,-2 6 8 0,-1 0-2 16,-1 2-9-16,0 4 3 0,-1-1 4 17,-3 0 6-17,3 0-4 0,-1-5 16 0,1-5-3 17,2-4-6-17,4-8 13 0,3-7 32 16,1-9 38-16,7-9-8 0,2-9-60 0,3-4-18 17,2-5 4-17,4-4 0 1,0 0 15-1,0-6-11 16,2-6 7-16,7-5-4 0,1-3-11 16,5-12 4-16,3-8 17 0,5-3 0 0,4-10-7 17,0-2 9-17,4-5-2 0,0-4-4 17,1-2 0-17,1 2-8 0,-2-3 30 0,1 5 9 16,-5 0-27-16,1 4 4 0,-5 3 14 17,-1 7 9-17,-4 6 7 0,-3 6 12 0,-6 8 8 17,0 5-9-17,-5 4-12 0,-4 8-21 16,0 0-25-16,0 3-5 0,0 6-6 0,-5 2-1 17,-5 0-13-17,2 2-5 0,-6 10 4 17,0 4 4-17,-2 10-4 0,-4 11-2 0,-3 8 4 16,1 10 11-16,-4 7 5 0,0 6 0 17,1 1-2-17,1-3-4 0,2 0 1 0,-1-4 5 17,2-2-2-17,3-5 2 0,-1-4 4 0,1-7 2 16,5-7-6-16,1-5-17 0,3-5-26 17,1-9 12-17,4-8 31 0,4-7 2 17,0-5 4-17,1-9-5 0,7-9-1 0,5-10-8 16,1-4 0-16,4-7 7 0,1-7-2 0,2-6 2 17,1 1-1-17,-4-2-4 0,1 4 6 17,-2 4 0-17,-2 2-4 0,-2 3 4 0,-3 9 0 16,-2 6 0-16,-3 8 3 0,-2 6 6 17,-3 7-9-17,0 6 0 0,0 10-4 0,-5 7-20 17,-3 11-124-17,-5 8-198 0,0 9-240 16,-2 6-182-16</inkml:trace>
    </iact:actionData>
  </iact:action>
  <iact:action type="add" startTime="54235">
    <iact:property name="dataType"/>
    <iact:actionData xml:id="d10">
      <inkml:trace xmlns:inkml="http://www.w3.org/2003/InkML" xml:id="stk10" contextRef="#ctx0" brushRef="#br0">18452 3618 637 0,'0'-9'102'24,"0"-1"-21"-24,0-1-8 0,0 1-11 0,0 0-17 0,5 2 16 17,-2 0 40-17,3 0-5 0,2 2-39 16,-1 1 10-15,2 0 30-1,2 1 24 0,2 0 20 16,2 0-25-16,-1 0-20 0,4-2-9 17,0 2-20-17,3-2-3 0,2 1-9 0,-1-2-3 17,3-1 1-17,2 0 6 0,2 1 22 16,3-2-70-16,1-2 7 0,3 0-25 0,2 0 7 17,2-3 30-17,0 2 4 0,2 1 1 1,-3-2 6 15,-1 1-2-16,-1 1 11 0,-1 0 21 16,-1 2 3-16,-4-2-3 0,1 2 13 17,2-3 16-17,-2 0-11 0,2 1-29 0,2-1-60 17,0-1 5-17,-1 1-19 0,-2-2 14 0,3 2 8 16,-7 1 1-16,-1-2-5 0,0 4 5 17,-5 1 4-17,-5 3 0 0,-1 0 0 17,-3 1 0-17,-3 0 0 0,-3 2 0 0,1 0-4 16,-4 1 9-16,0 0 21 0,-3 1 37 0,1-1 36 17,-3 1 5-17,0-1-8 0,0 1 1 0,0 0-29 16,0 0-44-15,0 0-24-1,-1 0-10 16,-5 0 6-16,-6 3 5 0,-1 1-6 17,-8 1 8-17,-6 4 58 0,-1-2-46 0,-11 5-28 17,-3 2-50-17,-5 0 11 0,-2 3-10 0,-5 2 18 16,1 2 11-16,-6-1 4 0,0 5 16 17,-1-1 48-17,-1 0 17 0,-3 3-65 17,2-2-13-17,1 0-17 0,4 0 22 0,2-2-4 16,2-3-7-16,5-2 6 0,2-1 8 0,5-5-1 17,5-2 7-17,1-2-1 0,3 1 0 17,3-5 3-17,3-1-3 0,2 1 7 0,1-2 3 16,5-1 4-16,1 2 77 0,3-3 59 17,5 0-79-17,0 0-71 0,5 0-18 0,4 0-80 17,0-5-42-17,0-3 73 0,7-8 61 16,5-3-7-16,7-6 0 0,3-2 13 0,6-5 3 17,2-1 4-17,6-1 4 0,-1 2 3 1,2 3-1 14,-1 3 7-14,0 0 10-1,2 7 4 16,-1 1-1-16,0 2-33 0,-1 2-3 17,0 2-89-17,2 2 20 0,-3-1 72 0,1 3 3 16,-4 0-1-15,0 1 5-1,-1 0-1 0,-2 1 1 16,-2 1 3-16,0-1-6 0,-2 2-1 17,-4-1 6-17,-2 0 1 0,-2 1-6 17,-4 0 1-17,0 2 2 0,-4 0-4 0,-3 1-3 16,-1 0 0-16,-1 0 0 0,-2 0 4 0,1 1-4 17,-2-1 5-17,-1 1 2 0,1-1 4 17,-1 1 1-17,0 0-4 0,2 0 3 0,-2 0 1 17,0 0 0-17,0 0 0 0,0 0-12 16,0 0 0-16,0 0 0 0,0 0 7 0,0 0 5 17,0-1 0-17,0 1 0 0,0 0-8 16,0 0-4-16,0 0 0 0,0 0 0 0,0 0-16 17,0-1 12-17,0 1-4 0,0 0 20 16,0 0-4-15,0 0-4-1,0 0 3 0,0 0 8 16,0 0 9-16,0 0-12 0,0 0-12 17,0 1 0-17,-3 1 0 0,-2 2-12 0,-4 0-2 17,-1 4 11-17,-7 2 0 0,-3 3 2 0,-6 4-6 16,-4 1 7-16,-5 6 77 0,-4 1 14 17,-4 3-91-17,-4-1-8 0,-4 4-29 0,2 1-9 17,-1 1 13-17,1-2 24 0,-1 1 4 16,6-2 2-16,0 0 2 0,4-3 0 0,4-2 0 17,3-3 2-17,1-5 2 0,4 1-9 17,5-7 14-17,3-2-17 0,3 0-4 0,4-3 8 16,5-2-17-16,2-1-2 0,3-3 13 17,3 0 2-17,0 0 9 0,1-6-3 0,8-4-1 16,4-6-3-15,5-3 1-1,5-4 5 0,6-4-7 16,3-2 16-16,1-1-2 0,1-1 14 17,1 2-3-17,-2 3 4 0,1 3 23 17,-1 0 21-17,3 1 24 0,0 1-86 0,5-4 21 16,5 1-24-16,3-5 11 0,2 1 43 0,3-2-9 17,0 0-13-17,3-1 4 0,-2 2 14 16,-4 3-12-16,-1 2-6 1,-3 3-32-1,-2 5-12 16,-3 0-49-16,-4 4 26 0,-1 3 35 17,-5 0 4-17,-1 0 25 0,-4 1 9 0,-1 1-18 17,-2 2-4-17,-5-1 4 0,0 0 9 16,-1 0 4-16,-2-1-13 0,-2 0 8 0,3 0 8 17,-4-1-23-17,-1 0-5 0,3-1 13 1,-1 1-1 14,-1-3-2-15,-2 0-4 0,3-1-14 17,-5 3-111-17,0-1-193 0,0 2-114 17,-5 0-68-17,1 3-95 0,-5 2-111 0,0 3-208 17</inkml:trace>
    </iact:actionData>
  </iact:action>
  <iact:action type="add" startTime="55767">
    <iact:property name="dataType"/>
    <iact:actionData xml:id="d11">
      <inkml:trace xmlns:inkml="http://www.w3.org/2003/InkML" xml:id="stk11" contextRef="#ctx0" brushRef="#br0">18527 3163 707 0,'0'-3'16'0,"0"0"62"25,0 3 45-24,0 0 8-1,0 0 22 0,-4 6 2 0,0 4-31 16,-5 9-24-16,-2 4-20 0,-4 10-13 0,-2 6-1 17,-4 7-13-17,-2 6 17 0,2-1 49 1,-2 1 5 14,0-4-55-14,2-4-44-1,3-5-11 16,2-5 0-16,3-6 4 0,2-6-7 17,1-4 12-17,3-5-4 0,3-2-10 0,0-4 12 17,2-3-8-17,2-2 1 0,0-2 26 0,0 0 18 16,0 0 18-16,5-3 9 0,3-2-57 17,0-3-7-17,7 0-14 0,-3-4 8 17,7-1 31-17,-1-1 3 0,0 0-10 0,3-2 0 16,-1 1 12-16,3 1 9 0,0-1 20 0,2 2 9 17,0-2-49-17,3 3-22 0,0-1 4 17,2 1-9-17,-1 3 10 0,0 1 10 0,-2 0-5 16,1 4 1-16,-5 1-1 0,-1 3 2 17,-4 0 9-17,-1 0 11 0,1 0-15 0,-5 3-9 17,2 1-4-17,-2 1 2 0,1-1-24 16,-3 0-27-16,1 0-57 0,-3 0 43 0,0-1 36 17,-1 1 5-17,1-2 14 0,-3-1-5 0,-2 1-4 17,0-1 10-17,-2 0 14 0,0-1 6 16,-2 0 5-16,0 0 10 0,0 0 6 17,0 0 6-17,0 0-15 0,0 0-19 0,0 0-15 17,0 0-10-17,-4 0 53 0,0 0 32 0,-5 0-58 16,-1 0-30-16,-3 0-12 0,0 0-10 17,-4 0 9-17,-1 0-4 0,0 1-4 16,-4 1 10-15,-1 3-9-1,1-2-1 0,-3 1 6 16,-2 1 1-16,0 2 5 0,-1 2 7 0,-3 0-7 17,0 1-3-17,-1 2-3 0,0 2 15 1,-3 1 2 15,0 1 48-16,0-1 11 0,0 1-35 16,0 0-26-16,2-2-13 0,1-1 0 17,2 0 1-17,4-3 4 0,3-1 6 0,2-1-2 17,5-2-1-17,2-2-4 0,5-1-2 0,4-2 0 16,0-1 3-16,5 0 8 0,0 0 0 17,0-2 1-17,0-2 2 0,3-4 0 17,3 0 11-17,3-3 6 0,0-5 1 0,6-1-6 16,-1-3 4-16,3-2 6 0,1-1-25 0,1-2-34 20,-1 0-63-20,0 0 36 0,1-1 52 0,-2-1 2 14,2-1 7-14,-4 0 1 0,3-1 3 16,-1 0-4-16,-2 0-2 0,2 2 2 17,-2-2-1-17,0 3 2 0,1-2 2 0,-1 2 4 17,-1-1-3-17,-3 2 5 0,2 2 5 16,-5 0-8-16,1 3-1 0,-2 3 13 0,-3 1 9 17,0 4-1-17,-2 3 3 0,-2 0 13 1,0 6 9 15,2-1-16-16,-2 0-3 0,0 3-1 16,0 0-16-16,0 0 5 0,0 0-3 17,0 1-5-17,0 0-10 0,0 0 3 0,0 0-10 16,-2 0-19-15,-2 3 8-1,-2 4 9 0,-4 5 2 16,-4 7 12-16,-4 6-13 0,-4 5 11 17,-5 7 3-17,-1 6 68 0,-3 4 30 17,-1 3-75-17,-1 2-31 0,2-1-10 0,1-2-11 16,3-2 7-16,3-6 14 0,2-3-3 0,5-5-4 17,2-9-17-17,7-7 5 0,2-2 4 17,1-6-17-17,2-4 1 0,3-1 7 0,0-4 10 16,0 1-1-16,0-1-16 0,0 0 7 17,0 0 24-17,0 0 10 0,1-1 15 0,5-2 3 16,3-1 20-15,2-3 12-1,5-2 4 16,4-2 27-16,4-3-66 0,4-4-6 0,4-2-19 17,6-4 17-17,2-5 43 0,5 1-6 17,1-2-10-17,2 2-8 0,1-1 9 0,0 5 6 16,-2 2-7-16,-1 5-11 0,-3 4-33 17,-1 4-18-17,-7 4-85 0,-2 1 32 0,-5 2 71 17,-5 2 0-17,-5 0 9 0,-5 0-1 0,0 0-3 16,-8 0-1-16,-1 2 13 0,-2 0-4 17,1-2-4-17,-2 1 13 0,-1 0-5 16,0-1-8-15,0 0 5-1,0 0 8 0,0 0-9 16,0 0-9-16,0 1 5 0,0-1 4 0,0 0-4 17,0 0-9-17,0 0 0 0,0 0-13 0,0 0 0 16,0 0 13-16,0 0 0 0,0 0-9 17,0 0-4-17,0 0-5 0,0 0 5 17,0 0-13-17,0 0 0 0,0 0 13 0,0 0-13 17,0 0 4-17,0 0-26 0,0 0-78 0,0 0-90 16,0 0-35-16,0 0-44 0,0 0-142 17,0 0-195-17,0 0-37 0,0 1 8 16,3 2-102-15</inkml:trace>
    </iact:actionData>
  </iact:action>
  <iact:action type="add" startTime="68699">
    <iact:property name="dataType"/>
    <iact:actionData xml:id="d12">
      <inkml:trace xmlns:inkml="http://www.w3.org/2003/InkML" xml:id="stk12" contextRef="#ctx0" brushRef="#br0">19488 8809 766 0,'-7'-1'101'10,"0"1"1"-10,2 0 31 17,1 0 11-17,0 0-29 0,-1 0-25 16,1 0-30-16,3 0-12 0,0 0 8 0,0 0 0 17,1 0-10-17,0 0 3 0,0 0 11 17,0 0 38-17,0 0 47 0,0-1 4 0,4 0-52 16,6-2-28-16,1 0 9 0,4-1-4 0,2-3-1 17,6 0 5-17,1-2 43 0,4-2 15 17,-1 0-24-17,6-7-14 0,-2 3-18 0,5-5-12 17,2-1 1-17,5-4 18 0,4-4-1 16,3-2-68-16,6-3-18 0,1-1-12 0,4-7 12 17,0 2 14-17,2 1 13 0,-5-1 15 17,3 1 0-17,-3 3 5 0,-1 0-29 0,-3 5-6 16,-1-2-2-16,2 5-10 0,-2-1 27 17,-3 2 13-17,1-4 12 0,-1 1 13 0,-3 0-6 16,-2-2-20-16,0-2 5 0,-4 1 4 17,1 2-5-17,-4-2 19 0,-2 2 1 0,-5 2 25 17,-1 3-74-17,-1-1-14 0,-6 5-94 0,1 4 59 16,-6-2 35-16,0 5 25 0,0-1 7 17,-4-1 8-17,-2 5 3 0,0-1 0 17,-3 4 25-17,-2-1 18 0,-2 3-9 0,-1 1 13 16,-1 0 18-16,-3 2-16 0,0 0-30 1,0 2-33 15,0 1-21-16,0 1 3 0,-5 0-13 17,-5 0 11-17,-2 1 49 0,-3 7 48 16,-4 2-78-16,-4 1-28 0,-4 8-49 0,-4 6 6 17,-5 3 1-17,-4 4 3 0,-3 5 28 0,-4 7 6 17,-7-1 10-17,-3 8 7 1,-6-1-9-1,-2 2-3 15,-4 0-34-14,-3-1-2-1,2-1 17 16,3 0 19-16,-2-4 6 0,6-2 8 17,2-2 0-17,3-4 52 0,3-1-6 0,2-4-60 16,3-2-1-16,3-2-18 0,1 0-7 0,2-5 10 17,3 0 11-17,4 1 5 0,3-3 0 17,1-1-8-17,0 0 4 0,5-1 6 0,1-1-6 16,2 1 8-16,0-4-5 0,2 1 8 17,1 0 1-17,4-3-8 0,-1-3 7 0,4 2 1 17,1-3-6-17,2-1-2 0,3-2 0 16,2-3 0-16,2 1-6 0,1-2-14 0,3-2-3 17,-1 0 0-17,2-1-9 0,0 0-6 17,0 0-4-17,0 0 22 0,4-1 20 0,2-2 9 16,7-1 13-16,0-2 13 0,8-3 20 17,5-5 26-17,5-4-2 0,8-4-3 0,5-7 23 17,5-5 48-17,7-7-74 0,9-5-71 1,2-3-11 14,7-2 9-15,0-4 31 0,3 4 19 17,-1 1 13-17,-2-1-21 0,0 2-30 17,0 4 22-17,-3 3-34 0,-2 1 50 0,0-1-8 16,-1 3 2-16,-3 1-3 0,-2 0-7 1,-3 2 6 15,-4-1-40-16,-3 3-13 0,-5 0-56 17,-2 6 69-17,-4 0 0 0,-6 3 88 16,-2 2 26-16,-8 3 14 0,-1-1-30 0,-2 4-33 17,-4 2-5-17,-6-1 15 0,2 5-15 0,-4-2-4 17,-2 4 0-17,-4 2-13 0,-1-1-1 16,1 2 15-16,-3 2 13 0,-2 0-16 0,0 1 32 17,0 1 14-17,0 0-48 0,0 2-44 17,-4 0-4-17,-3 0-6 0,-4 0 0 0,-5 2 11 16,-6 5 61-16,-5 3 29 0,-9 5-99 17,-5 4-19-17,-4 6-59 0,-9 6 26 0,-4 5 34 17,-5 3 18-17,-6 5 24 0,-3 5-23 0,-5 4-1 16,-1-2-49-15,-3 7 17-1,0-3 22 16,2 0 10-16,1 2 20 0,1-1 69 0,1-4-23 17,6 1-66-17,1-2-12 0,4-4-7 16,-1-1-6-16,8-4 10 0,2-6 15 0,4-1 7 17,6-7 9-17,4-3-4 0,5-5-12 17,7-3 9-17,3-2 2 0,8-5-12 0,2-3 1 16,5-3-14-16,2 0-2 0,5-2 2 17,3 1-27-17,2-3 12 0,-2 0-1 0,2 0-28 17,0 0 15-17,0 0 17 0,0 0 13 16,0 0 5-16,4-3 5 0,0-1-5 0,6 0 10 17,1-4 1-17,4-2 8 0,8-6 21 17,2-1 12-17,4-5 22 0,9-3 5 0,6-3-5 16,5-6-66-16,11-1-52 0,2-5-39 0,8-1 91 17,5-4 5-17,1 1 40 0,5-4-5 17,3 1-33-17,0 0-7 0,-1 0 0 1,-1-2 2 15,-2 2 28-16,1 0 9 0,-2-1-7 16,-7 3 27-16,-3 0-17 0,-6 2-42 0,0 1-99 17,-5 4 16-17,-6 1 83 0,-3 4 40 16,-4 4-4-15,-4 0-2-1,-4 5 14 0,-7-1 12 16,-3 6-16-16,2-3-15 0,-6 4 14 17,-3 0-14-17,-2 3-16 0,-2 2 16 0,-3-1 1 16,-2 5-2-16,-1 1 15 0,-6 5 15 17,0-1 14-17,-2 0 30 0,0 4-44 0,-2 0-58 17,0 0 0-17,0 0 0 0,0 0 0 0,0 0 0 16,0 0 0-16,0 0 0 0,0 0 0 17,0 0 0-17,0 0-280 0,-2 0-427 17,-2-1-362-17,2-1-269 0,-2 0 34 0,-3 2 54 16</inkml:trace>
    </iact:actionData>
  </iact:action>
  <iact:action type="add" startTime="70581">
    <iact:property name="dataType"/>
    <iact:actionData xml:id="d13">
      <inkml:trace xmlns:inkml="http://www.w3.org/2003/InkML" xml:id="stk13" contextRef="#ctx0" brushRef="#br0">19727 8423 1664 0,'-2'-4'193'0,"0"0"-42"28,2 2-37-28,-1 2-6 0,1 0 36 0,0 0 32 0,-1 0 11 0,1 0-44 17,-2 0-72-17,-2 0-36 0,0 4 2 16,-1 3 13-15,-4 4 14-1,-5 5-5 0,1 4 2 16,-5 6 1-16,-4 5 3 0,0 7 6 17,-1 1 34-17,-2 6-18 0,2-2-60 0,0-1-8 16,0 0 1-16,4-6 18 0,4-3 11 0,0-4 5 17,7-7-4-17,0-4-24 0,3-7 0 17,3-2 0-17,0-5-7 0,1 1 1 16,1-4-9-15,0-1-7-1,0 0 1 0,0 0 1 16,0 0 0-16,0 0 21 0,0 0 13 0,1 0 8 17,3 0 15-17,2-1 24 0,3-2-27 16,2 1-33-16,3-1 34 0,3-1 21 0,2-2-5 17,5-2 10-17,6 0 15 0,1-4-14 17,5 0-42-17,4 1-3 0,2-2 7 0,4-1-14 16,0 6 13-16,4-2-8 0,0 2-41 17,1 2-53-17,-1 1-7 0,-2 2 60 0,-3 1 5 17,-1 1 4-17,-6 0 16 0,-4 1-5 0,-5 0-7 17,-6 0 22-17,-8 0 26 0,-2 0 31 16,-5 0 46-16,-4 0 18 0,-2 0-11 17,-2 0-15-17,0 0-6 0,0 0 3 0,0 0 9 16,0 0-25-16,0 0-60 0,0 0-37 0,0 0-4 17,-4 0-4-17,0 1-2 0,-6 0 2 17,1 1 10-17,-4 1-12 0,-3-1 5 0,-1 3 1 16,-6-1-4-16,-4 0 68 0,0 2 17 17,-3 2-91-17,-1-2-1 0,-3 2-25 0,-1 0 13 17,1 1-4-17,-2-1 9 0,3-1 8 16,-3 0 14-15,6 1-5-1,-3-1-3 0,5-2-2 16,0 0 7-16,1-1 0 0,2 0-2 17,0 0 0-17,1 0 2 0,2-1-4 0,1-2-4 16,4 0-3-16,4 1 0 0,3-2 0 17,0 0-14-17,6 0 1 0,0 0-2 0,1 0-29 17,3 0 0-17,0 0 31 0,0-2 11 0,0-2-11 16,0-3-4-16,0-1 8 0,4-3 6 17,0-2-1-17,1-3 3 0,5-2 6 17,-2-3 0-17,2-2 8 0,4-2-2 0,-1-3-2 16,4-2 28-16,2-1-4 0,3-4-19 0,0 0 12 17,2-3 11-17,2-2-4 0,-1 1-17 17,-1 1 1-17,-1 0 18 0,-1 6 0 0,-4 0-7 16,1 4 17-16,-5 5-4 0,-3 1-2 17,0 5 3-17,-1 1-15 0,-3 0 15 0,1 4 1 17,-3 0 1-17,0 2 0 0,-2 3-15 0,2-1 1 16,-2 4-1-16,-3 0 15 0,0-1 16 17,2 5 14-17,-2 0 31 0,0 0 2 17,0 0-31-17,0 0-45 0,0 0-30 0,-2 2-1 16,-4 5-11-16,-4 0-1 0,-3 7-3 0,-4 3 4 17,-2 7 11-17,-4 3 0 0,-3 4-10 17,-3 7-5-17,-3 4 15 0,-3 4 5 16,0 3 4-16,-1-1-1 0,-2 1-1 0,3-1 40 17,1-2-1-17,2-8-46 0,5-2-16 0,3-7-12 17,3-3 13-17,4-4-1 0,3-5 2 16,5-3 14-16,1-5-15 0,3-2 0 0,0-3 15 17,3 1 0-17,1-2-16 0,1-3 1 17,0 1 15-17,0-1 0 0,0 0 0 0,0 0-15 16,0 0 0-16,0 0 15 0,0 0-30 17,0 0-16-17,0 0 30 0,0 0 16 0,2-3 27 17,6-1-20-17,5 0-7 0,3-3-62 16,6 0 26-16,7-6 36 0,7 0 24 0,3-1 9 17,6-1-4-17,4 1-3 0,2 0 10 17,4 2 12-17,-1-1-31 0,2 4-17 0,0 1-88 16,-3 0-1-16,-3-1 84 0,-3 3 5 0,-2 2 4 17,-9 1-2-17,-2-1 14 0,-7 0-1 17,-7 0-1-17,-5 3 14 0,-3 0 1 17,-5 0 14-17,-1 1 0 0,-6-1-15 0,0 1-28 16,0 0-2-16,0 0-132 0,0 0-216 0,0-1-235 17,0 0-270-17,0 1-237 0,0 0-37 17,0 0-8-17,0 0-326 0</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7T15:17:55.253"/>
    </inkml:context>
    <inkml:brush xml:id="br0">
      <inkml:brushProperty name="width" value="0.05292" units="cm"/>
      <inkml:brushProperty name="height" value="0.05292" units="cm"/>
      <inkml:brushProperty name="color" value="#FF0000"/>
    </inkml:brush>
    <inkml:brush xml:id="br1">
      <inkml:brushProperty name="width" value="0.055" units="cm"/>
      <inkml:brushProperty name="height" value="0.055" units="cm"/>
    </inkml:brush>
  </inkml:definitions>
  <iact:action type="add" startTime="9750">
    <iact:property name="dataType"/>
    <iact:actionData xml:id="d0">
      <inkml:trace xmlns:inkml="http://www.w3.org/2003/InkML" xml:id="stk0" contextRef="#ctx0" brushRef="#br0">9432 10390 3085 0,'-11'0'235'25,"3"4"51"-25,-2 8 57 0,4 7-45 0,-1 5-58 0,2 6-1 16,1 6-18-16,-3 5 42 0,4 6 13 17,-1 7-42-17,4 2-13 0,0 6-28 0,0 4-48 17,0 3-11-17,0 0 13 0,0 1 26 0,4-1 43 16,-2 0 14-16,1 1-18 0,-3-3-16 17,0-1 0-17,0-4-15 0,0-2-30 1,0-1-75 15,0-2-76-16,-4 0 0 0,-3-1 0 16,-3 1 0-16,0 0 0 0,-2 4 0 0,-1-2 0 17,-2 0 0-17,3-2 0 0,-2-2 0 1,3-5 0 15,1-5 0-16,0-2 0 0,3-6 0 16,1-5 0-16,4-1 0 0,2-6 0 17,0-2 0-17,0-4-29 0,0-4 29 0,0-2 29 17,0-5-29-17,0 0 0 0,2-5 0 0,-2-2-30 16,2 0 1-16,-1-1 14 0,-1 0-14 17,3 0 15-17,-1 0 14 0,3 0 0 17,-1-2 14-17,6 0 15 0,3 0 15 0,7-2-14 16,6 0-30-16,5-1 0 0,7-2-60 0,8 1 16 17,7 2 44-17,5 4 60 0,7 0-16 17,6 2-44-17,3 5 0 0,6 4 0 0,2 1 0 17,2 3 0-17,2 1 0 0,-3 1 0 1,1-1 0 14,-4-3 0-15,2-5 0 0,-4-2 0 17,-2-2 0-17,-3-4 0 0,-1 0 0 16,-4-2 0-16,-5-2 0 0,-2-4 0 0,-6-1 0 17,-4-4 0-17,-9 2 0 0,-3-2 0 17,-6 1 0-17,-5 0 0 0,-5 0 0 0,-3 1 0 16,-3-2 0-16,-3-1 0 0,-5-2 0 17,-1-2 0-17,-1-4 0 0,-2 3 0 0,0-7 0 17,0 0 0-17,-4-2 0 0,0-4 0 0,1-1 0 16,-1-2 0-16,2-6 0 0,0-7 0 17,1-7 0-17,1-8 0 0,0-9 0 17,0-7 0-17,3-11 0 0,0-7 0 0,-1-7 0 16,2-5 0-16,-1-1 0 0,0-1 0 0,2 1 0 17,-1 3 0-17,2 6 0 0,-1 10 0 17,-3 8 0-17,-3 10 0 0,-4 9 0 0,0 9 0 16,0 7 0-15,-6 7 0-1,-6 5 0 16,-5 4 0-16,-4 3 0 0,-1 1 0 0,-2 2 0 17,0 6 0-17,0 1 0 0,-1 4 0 16,3 2 0-16,-1 5 0 0,-1 4 0 0,-2 3 0 17,-2 1 0-17,-8 4 0 0,-4 6 0 1,-10 6 0 15,-10 4 0-16,-9 5 0 0,-8 6 0 16,-9 2 0-16,-8 4 0 0,-7 1 0 17,-7-4 0-17,-5 0 0 0,0-3 0 0,-5-2 0 17,-1-5 0-17,-2-2 0 0,3-3 0 0,1-5 0 16,7-2 0-16,5 0 0 0,7-4 0 17,8-4 0-17,15 0 0 0,16-4-1115 17,21 0-917-17,19-2 329 0,15-4-298 0</inkml:trace>
    </iact:actionData>
  </iact:action>
  <iact:action type="add" startTime="10905">
    <iact:property name="dataType"/>
    <iact:actionData xml:id="d1">
      <inkml:trace xmlns:inkml="http://www.w3.org/2003/InkML" xml:id="stk1" contextRef="#ctx0" brushRef="#br0">13502 10263 1880 0,'-15'-18'321'0,"-1"4"-51"20,1 6-30-20,-4 6-42 0,1 2-32 0,0 4 0 16,1 8 24-16,-4 9 28 0,-2 9 44 17,0 9-46-17,1 12-20 0,-1 11 16 0,-2 12 3 17,0 11-27-17,-3 13-81 0,3 9-41 0,-3 8 43 16,-3 10 87-16,-1 5-15 0,1 6-39 17,-5-2 9-17,0 2 23 0,0-6 15 1,1-3-22 15,-1-9-12-16,4-10 10 0,1-11-28 16,3-11 2-16,3-12-90 0,2-11-32 0,6-12-35 17,2-7 18-17,5-10 0 0,2-7-27 17,3-7 2-17,3-5 25 0,2-3 17 0,0-6-1 17,4-2-3-17,5-4 27 0,3 0 15 1,5-5-16 14,2-3-17-15,4-1-2 0,2-4-3 17,2-3 104-17,4-2-36 0,5-1-85 16,2-1-52-16,4-1 52 0,4 3 15 0,6-1 71 17,4 3-9-17,5-1 8 0,3 4 44 17,8 1-102-17,4 3 9 0,4 1-25 0,4 4 1 16,1 3 64-16,1 1 15 0,1 0 2 17,-1 2-93-17,-1 2 48 0,-6 3-80 0,-3-1 32 17,-7 2 32-17,-5-2-32 0,-5-1 0 0,-9 0 0 16,-6-1 0-16,-8 1 0 0,-5-1 0 17,-7 1 0-17,-5-4 0 0,-5 1 0 17,1-2 0-17,-6 0 0 0,0 0 0 0,2 0 0 16,-3-6 0-16,1-6 0 0,2-3 0 0,4-10 0 17,4-6 0-17,3-10 0 0,4-10 0 17,3-10 0-17,3-10 0 0,2-11 0 0,4-7 0 16,3-6 0-15,0-9 0-1,1-5 0 16,3-4 0-16,-3 2 0 0,1 0 0 0,-3 4 0 17,-3 4 0-17,-5 3 0 0,-4 8 0 16,-6 7 0-16,-3 6 0 0,-5 5 0 0,-6 9 0 17,-4 5 0-17,-1 7 0 0,-3 4 0 1,0 7 0 15,0 3 0-16,-3 5 0 0,-3 2 0 16,-3 3 0-16,-3 2 0 0,-6 2 0 17,-4 2 0-17,-7 3 0 0,-6 2 0 0,-7 6 0 17,-11 3 0-17,-11 7 0 0,-12 2 0 0,-8 4 0 16,-11 4 0-16,-10 6 0 0,-6 4 0 17,-6 2 0-17,-5 3 0 0,-1 1 0 0,-1-1 0 17,1-2 0-17,2 0 0 0,6-4 0 16,6 1 0-16,3-5 0 0,11-2-265 0,9-3-804 17,10-4-773-17,16-2-264 0</inkml:trace>
    </iact:actionData>
  </iact:action>
  <iact:action type="add" startTime="11908">
    <iact:property name="dataType"/>
    <iact:actionData xml:id="d2">
      <inkml:trace xmlns:inkml="http://www.w3.org/2003/InkML" xml:id="stk2" contextRef="#ctx0" brushRef="#br0">17206 10220 2972 0,'5'-8'141'0,"0"1"56"0,-2 5 142 0,-3 3 92 17,0 9-20-17,0 10-54 0,-1 11-46 16,-7 12-56-16,-3 13 91 0,-3 20-78 0,-8 13-220 17,-6 13-34-17,-3 10 64 0,-6 8 47 17,2 7 74-17,-6 3-11 0,-1 1-136 0,2-4-25 16,0-1 68-16,-3-7 2 0,8-6-82 17,-2-8 109-17,4-12-40 0,2-10-76 0,3-10-2 17,5-14 16-17,6-12 36 0,4-12-48 16,4-8-10-16,3-10 17 0,3-4-21 0,2-7-65 17,1-3 91-17,0-3-22 0,0 0 1 17,0 0 48-17,0 0-22 0,0 0-8 0,0 0-3 16,0-1 43-15,0-1-95-1,4-2 47 16,2 0 24-16,2-1 9 0,8-4 114 0,5 0-19 17,8-4 67-17,10-5-11 0,5 3-171 0,14-6-24 16,8 1 0-16,11 2 0 0,7 2 0 17,9 3 0-17,9 2 0 0,3 7 0 1,3 2 0 15,0 2 0-16,-3 0 0 0,-4 5 0 16,-4 4 0-16,-5 0 0 0,-9 0 0 0,-8 2 0 17,-12-4 0-17,-5 1 0 0,-11 0 0 1,-10 2 0 15,-8-5 0-16,-9-2 0 0,-4 1 0 16,-7-2 0-16,-3 0 0 0,-4-1 0 17,-2-1 0-17,0 1 0 0,0-1 0 0,0 0 0 17,0 0 0-17,0 0 0 0,0 0 0 0,0 0 0 16,0-3 0-16,4-3 0 0,-1-5 0 17,1-11 0-17,5-8 0 0,3-12 0 17,6-13 0-17,3-14 0 0,5-11 0 0,1-11 0 16,4-10 0-16,7-8 0 0,-2-5 0 0,0-1 0 17,1-2 0-17,2 1 0 0,-1 2 0 17,-1 3 0-17,-4 8 0 0,-1 7 0 0,-4 8 0 16,-3 7 0-16,-4 6 0 0,-4 7 0 17,-3 6 0-17,-2 4 0 0,-1 7 0 0,-6 6 0 17,-1 6 0-17,2 6 0 0,-2 8 0 16,-1 8 0-16,-2 4 0 0,-1 7 0 0,0 2 0 19,0 4 0-19,0-1 0 0,0 1 0 0,0 0 0 15,0 0 0-15,0 0 0 0,0 0 0 16,-4 1 0-16,-4 1 0 0,-6 2 0 17,-8 0 0-17,-11 1 0 0,-8 1 0 0,-14 0 0 17,-12 0 0-17,-14-2 0 0,-14 0 0 0,-14 2 0 16,-10-4 0-16,-13 1 0 0,-9 0 0 17,-6 1 0-17,0 1 0 0,2 3 0 17,6 1 0-17,11-1 0 0,14 0 0 0,19 0-355 16,18 1-1127-16,24-5-367 0,22-2 499 0,22-2-76 17</inkml:trace>
    </iact:actionData>
  </iact:action>
  <iact:action type="add" startTime="12903">
    <iact:property name="dataType"/>
    <iact:actionData xml:id="d3">
      <inkml:trace xmlns:inkml="http://www.w3.org/2003/InkML" xml:id="stk3" contextRef="#ctx0" brushRef="#br0">20581 10156 2310 0,'15'-31'53'22,"0"3"65"-22,3 2 84 0,0 7 55 0,0 2 69 16,-5 5 69-16,-1 2 69 0,-4 3 24 0,-3 5-48 17,-5 2-86-17,0 2 47 0,0 12 93 17,-6 12-29-17,-5 16-169 0,-8 17-127 0,-4 19-14 16,-4 24-90-16,-10 19-65 0,-2 17-22 17,-3 13 22-17,-5 4 10 0,4 2 48 0,-4-4 19 17,7-11 61-17,0-11 29 0,4-12-21 16,5-14-32-16,7-14-63 0,2-14-51 0,6-12 0 17,4-11 0-17,6-8 0 0,1-9 0 17,0-9 0-17,5-8 0 0,0-3 0 0,0-7 0 17,0-3 0-17,0-3 0 0,0-3 0 16,5-1 0-16,0 0 0 0,4-1 0 0,1-6 0 17,4-1 0-17,4-3 0 0,5-2 0 0,2-3 0 16,6-1 0-16,5 3 0 0,0-2 0 17,7 4 0-17,4 5 0 0,4-1 0 0,8 3 0 17,2 4 0-17,2 1 0 0,6 0 0 16,0 2 0-16,6 3 0 0,-1-1 0 0,3 0 0 17,-1 0 0-17,0-1 0 0,0 0 0 1,-4-1 0 15,3-1 0-16,-8-1 0 0,-2 0 0 16,-7 0 0-16,-4 0 0 0,-9 0 0 17,-2 0 0-17,-9 0 0 0,-5 0 0 0,-7 0 0 17,-6 0 0-17,-5 0 0 0,-1 0 0 0,-6 0 0 16,2 0 0-16,-4 0 0 0,-1-4 0 17,1-2 0-17,2-4 0 0,0-6 0 17,4-6 0-17,1-4 0 0,4-9 0 0,5-6 0 16,3-6 0-16,2-10 0 1,7-6 0-1,3-11 0 16,4-10 0-16,6-10 0 0,3-8 0 17,8-10 0-17,2-4 0 0,1-3 0 0,-1 1 0 16,0 6 0-16,-7 6 0 0,-3 8 0 17,-8 9 0-17,-5 7 0 0,-7 11 0 0,-7 8 0 17,-1 4 0-17,-4 6 0 0,-5 5 0 16,-1 6 0-16,-3 4 0 0,-3 5 0 0,-2 4 0 17,0 3 0-17,0 4 0 0,-4 1 0 1,-2 4 0 15,-5 0 0-16,-8 6 0 0,-2 0 0 16,-7 5 0-16,-11 3 0 0,-12 3 0 17,-9 3 0-17,-9 4 0 0,-11 6 0 0,-8 3 0 17,-10 6 0-17,-6-2 0 0,-3-4 0 0,1-3 0 16,-4-3 0-16,2-7 0 0,0-3 0 17,0-4 0-17,7-8 0 0,7-4 0 17,8-6 0-17,10-1 0 0,8-1 0 0,15 1 0 16,16 4-999-15,14-2-1218-1,13 0-38 0</inkml:trace>
    </iact:actionData>
  </iact:action>
  <iact:action type="add" startTime="14129">
    <iact:property name="dataType"/>
    <iact:actionData xml:id="d4">
      <inkml:trace xmlns:inkml="http://www.w3.org/2003/InkML" xml:id="stk4" contextRef="#ctx0" brushRef="#br0">9595 13168 2611 0,'0'-16'282'12,"2"1"35"-12,-2 3 47 17,2 2-24-17,0 2-37 0,-2 1-70 0,0 3-76 17,1 0-25-17,-1 3-12 0,0 1 5 16,0 0 37-16,0 2 65 0,0 8 12 0,0 7-89 17,0 9-89-17,0 12-61 0,0 9-6 17,-1 15-39-17,-3 14 9 0,-5 8-13 0,0 8 4 16,0 2-28-16,0 0-100 0,-1-6-141 17,1-9-140-17,-2-10-77 0,7-11-34 0,0-11-95 17,4-14-106-17,0-7-14 0,0-14-45 0</inkml:trace>
    </iact:actionData>
  </iact:action>
  <iact:action type="add" startTime="14469">
    <iact:property name="dataType"/>
    <iact:actionData xml:id="d5">
      <inkml:trace xmlns:inkml="http://www.w3.org/2003/InkML" xml:id="stk5" contextRef="#ctx0" brushRef="#br0">9491 13205 3140 0,'0'0'403'0,"0"-2"-119"22,0 2-7-22,0 0 66 0,0-2-47 0,4 1 36 0,6-1 40 17,1 0 41-17,2 0-115 0,5-1-100 17,3 1 48-17,1 0-20 0,5 0-18 0,2 2 10 16,4-1-17-16,3 0-14 0,5-1 31 17,4-1 6-17,4-2-117 0,5-1-107 0,4-1 0 17,3-1 0-17,4 0 0 0,1-5 0 16,1 2 0-16,1-2 0 0,0 2 0 0,1 2 0 17,-2 1 0-17,1 3 0 0,-1 4 0 17,-2 1 0-17,0 1 0 0,-2 4 0 0,1 3 0 16,-2 4 0-16,2 0 0 0,1 1 0 17,2-1 0-17,3 0 0 0,3-4 0 0,5-2 0 17,2-3 0-17,5-3 0 0,1 0 0 0,4-1 0 16,2-3 0-16,0-2 0 0,3-1 0 17,3 2 0-17,1-1 0 0,-1 2 0 17,-3 3 0-17,1 1 0 0,-1 0 0 0,0 0 0 16,-4 0 0-16,1 3 0 0,-3-1 0 0,0-2 0 17,-2 0 0-17,-2 0 0 0,3 0 0 17,0-3 0-17,1-4 0 0,-1-2 0 0,-1-2 0 16,3-1 0-16,-3-1 0 0,1 0 0 17,0 0 0-17,-1 0 0 0,-2 5 0 0,-3 1 0 17,1 3 0-17,0 1 0 0,-2 2 0 16,0 1 0-16,-3 0 0 0,-1 0 0 0,1 2 0 17,-2 0 0-17,1 0 0 0,0 0 0 1,3 0 0 15,-2-2 0-16,4 0 0 0,2 0 0 16,2-3 0-16,5-1 0 0,2-2 0 17,3-3 0-17,-1 0 0 0,-1 1 0 0,-1-2 0 17,-2 2 0-17,-2 1 0 0,-1 3 0 0,-2 0 0 16,-5 3 0-16,-4 1 0 0,1 0 0 17,-6 0 0-17,2 0 0 0,-2 0 0 17,1 3 0-17,0-2 0 0,2 0 0 0,-1-1 0 16,2 0 0-16,-1 0 0 0,2 0 0 0,-3 0 0 17,1-2 0-17,-3-1 0 0,1-1 0 1,0-1 0 15,1-1 0-16,0 0 0 0,0-1 0 16,0 0 0-16,2 0 0 0,0-1 0 17,2 0 0-17,-1 0 0 0,4-3 0 0,1 1 0 17,1-2 0-17,2-1 0 0,0 2 0 0,0-3 0 16,-3 2 0-15,2 1 0-1,1-1 0 16,-3 1 0-16,0 2 0 0,0-2 0 17,-2 2 0-17,-1 0 0 0,-3 0 0 0,0 1 0 16,-3-2 0-16,1 1 0 0,-4-1 0 0,1-1 0 17,-1-1 0-17,-1-1 0 0,-1 1 0 17,-5-2 0-17,2 1 0 0,-7 2 0 0,-2-3 0 16,-1 2 0-16,-7 1 0 0,0 2 0 17,-3 0 0-17,0 0 0 0,-3 0 0 0,-2 2 0 17,2 3 0-17,-6-1 0 0,1 1 0 16,-1-1 0-16,-2 0 0 0,-3 2 0 0,1 0 0 17,1-1 0-17,-3 1 0 0,1 0 0 1,-2 1 0 15,-2 2 0-16,0 0 0 0,-4 0 0 16,0 0 0-16,-4 0 0 0,0 3 0 17,-2 1 0-17,1 2 0 0,-4 2 0 0,0 0 0 17,-1 0 0-17,-1 2 0 0,-2 3 0 0,1-1 0 16,-3 3 0-16,3 0 0 0,-3 5 0 17,4-1 0-17,-1 2 0 0,0 3 0 17,-1-1 0-17,0 3 0 0,3-2 0 0,-3 1 0 16,1 4 0-16,-2-2 0 0,3 1 0 0,-1 1 0 17,-3 0 0-17,2 1 0 0,-2 2 0 17,-3-1 0-17,-1 1 0 0,1 0 0 0,0-2 0 16,-3 0 0-16,0 0 0 0,-2 0 0 17,0-1 0-17,0 0 0 0,0 1 0 0,0 1 0 17,-2 0 0-17,-3 1 0 0,0-1 0 16,1 2 0-16,-2-1 0 0,3 4 0 0,-3-3 0 17,-2 0 0-17,2 0 0 0,2-3 0 1,1-1 0 14,-1-6 0-14,-2-2 0-1,5-3 0 16,-1-5 0-16,2-1 0 0,-2-3 0 17,2-4 0-17,0 0 0 0,0-2 0 0,0-2 0 17,-3 1 0-17,3-2 0 0,0 1 0 0,0-1 0 16,-2 0 0-16,0 0 0 0,-1 0 0 17,-3 0 0-17,1 0 0 0,-6 0 0 0,-4 0 0 17,-4 0 0-17,-3 0 0 0,-5 0 0 16,-4 0 0-16,-3 0 0 0,-5 0 0 0,-3 0 0 17,-4 0 0-17,-4 0 0 0,-7 3 0 1,-1-1 0 15,-5-1 0-16,-2 0 0 0,-4 0 0 16,1-1 0-16,-6 0 0 0,2 0 0 17,-3 0 0-17,-2-1 0 0,0-1 0 0,-1 0 0 17,-4 1 0-17,2 1 0 0,-2 0 0 0,0-1 0 16,1 1 0-16,-1 0 0 0,0-1 0 17,3 1 0-17,-2-2 0 0,1 1 0 17,-3 1 0-17,1-2 0 0,-2 0 0 0,-2-1 0 16,0 1 0-16,-1 1 0 0,-3 0 0 0,-1 0 0 17,-2 1 0-17,0 0 0 0,-2 0 0 17,-1 0 0-17,1 0 0 0,0 0 0 0,-6 0 0 16,3 0 0-16,-1 0 0 0,2 0 0 17,0 0 0-17,1 0 0 0,-5 0 0 0,2 1 0 17,-4 1 0-17,-1 1 0 0,0 2 0 16,-5 1 0-16,-5 3 0 0,0-1 0 0,-1 0 0 17,-3 4 0-17,0 2 0 0,-4-3 0 1,1 2 0 15,5-3 0-16,-1 1 0 0,4-3 0 16,-1 1 0-16,5-5 0 0,5-1 0 17,4-3 0-17,5 0 0 0,0 0 0 0,2-4 0 17,1 0 0-17,3-2 0 0,2 0 0 0,1 2 0 16,0-1 0-16,2 1 0 0,-1 0 0 17,1 0 0-17,1 1 0 0,0 2 0 17,-1 1 0-17,0 0 0 0,-2 0 0 0,3 0 0 16,-2 2 0-16,3 1 0 0,1 1 0 0,0 0 0 17,0 1 0-17,3 0 0 0,-2 3 0 17,2 0 0-17,-2-1 0 0,3 1 0 0,-2 0 0 16,0 1 0-16,-2 2 0 0,1 1 0 17,2-1 0-17,-1-1 0 0,1 1 0 0,-1-1 0 17,3-1 0-17,-2 0 0 0,2-1 0 0,1-3 0 16,2-1 0-16,-1 0 0 0,1-2 0 17,1 0 0-17,-1-1 0 0,1 0 0 1,0 0 0 15,0 0 0-16,0 1 0 0,1-2 0 16,-2 2 0-16,2-1 0 0,-1 1 0 0,-1 0 0 17,2 1 0-17,-1-1 0 0,0 2 0 17,-1 0 0-17,3 1 0 0,-2-1 0 0,3 3 0 17,1-1 0-17,0-1 0 0,5 0 0 16,1-1 0-16,3 1 0 0,2 0 0 0,2-2 0 17,5-1 0-17,0-1 0 0,4-1 0 16,6 0 0-16,2 0 0 0,6 0 0 0,1 0 0 17,3-1 0-17,4-1 0 0,5 0 0 1,2 1 0 15,-2-2 0-16,5 0 0 0,1 0 0 16,-1 2 0-16,3-2 0 1,-2 1 0 15,1 0 0-16,0 1 0 0,1-2 0 0,-4 2 0 17,3 1-479-17,-3 0-887 0,-1 0-333 0,0 0 222 16,1 1 124-16</inkml:trace>
    </iact:actionData>
  </iact:action>
  <iact:action type="add" startTime="16579">
    <iact:property name="dataType"/>
    <iact:actionData xml:id="d6">
      <inkml:trace xmlns:inkml="http://www.w3.org/2003/InkML" xml:id="stk6" contextRef="#ctx0" brushRef="#br0">10759 13456 169 0,'-9'-12'7'0,"0"-5"42"0,2 2 42 13,1-4 37-13,1 0 74 16,1-7 84-16,3 2 122 0,1-2 75 0,0-2-33 17,0 1 0-17,0 1 17 0,0 1 2 0,1 3 20 16,1 6 39-16,0 4-7 0,-2 2-25 17,0 4-63-17,0 2-82 0,0 4-45 0,0 0-72 16,0 4 18-15,0 6 95-1,0 8-13 16,0 8-141-16,0 5-145 0,0 6-48 0,0 6 0 17,0 5 0-17,0 3 0 0,-1 3 0 17,1-1 0-17,-1 0 0 0,1 1 0 0,0 0 0 16,0-1 0-16,0-3 0 0,0-2 0 17,0-5 0-17,0-5-421 0,0-6-576 0,0-6-317 17,0-6-38-17,0-5 220 0,4-7 59 0,1-2-33 16</inkml:trace>
    </iact:actionData>
  </iact:action>
  <iact:action type="add" startTime="17035">
    <iact:property name="dataType"/>
    <iact:actionData xml:id="d7">
      <inkml:trace xmlns:inkml="http://www.w3.org/2003/InkML" xml:id="stk7" contextRef="#ctx0" brushRef="#br0">12818 12976 3872 0,'0'-1'205'23,"1"1"113"-23,-1 0 106 0,0 0 37 0,1 0 9 0,-1 0 83 17,1 1 86-17,0 3 15 0,-1 2-198 16,0 2-317-15,0 6-139-1,0 4 0 0,0 4 0 16,-3 5 0-16,-4 6 0 0,-1 7 0 17,-2 4 0-17,-1 5 0 0,-2 2 0 0,0 4 0 16,1 4 0-16,0 2 0 0,2-1 0 17,1 2 0-17,2-7 0 0,2 1 0 0,2-5 0 17,3-7 0-17,0-7 0 0,0-6 0 16,2-8 0-16,3-8 0 0,3-6-349 0,1-6-517 17,1-3-306-17,2-2-120 0,0-8 102 1,1-6 61 15,1-7-122-16</inkml:trace>
    </iact:actionData>
  </iact:action>
  <iact:action type="add" startTime="17453">
    <iact:property name="dataType"/>
    <iact:actionData xml:id="d8">
      <inkml:trace xmlns:inkml="http://www.w3.org/2003/InkML" xml:id="stk8" contextRef="#ctx0" brushRef="#br0">14093 13169 2977 0,'3'-12'321'22,"0"1"49"-22,2-1 25 0,-2 3 29 0,2 0 23 16,-3 2-31-16,-1 3-92 0,0 0-29 0,0 2 80 17,1 2 94-17,-2 0 105 0,0 8-14 17,0 7-316-17,0 6-244 0,0 5 0 0,-3 10 0 16,-1 7 0-16,-2 5 0 0,-2 2 0 17,-2 4 0-17,1-2 0 0,1 1 0 0,0-1 0 17,3-4 0-17,0-3 0 0,1-4 0 16,4-3-178-16,0-4-378 1,0-3-419-1,0-6-337 16,0-5-5-16,1-5 200 0,6-6 3 1</inkml:trace>
    </iact:actionData>
  </iact:action>
  <iact:action type="add" startTime="17921">
    <iact:property name="dataType"/>
    <iact:actionData xml:id="d9">
      <inkml:trace xmlns:inkml="http://www.w3.org/2003/InkML" xml:id="stk9" contextRef="#ctx0" brushRef="#br0">16227 13001 3616 0,'0'-11'308'20,"0"-1"176"-20,4 4 26 0,1 1-92 0,1 3 81 17,-1 3 156-17,2 1 73 0,0 4-124 17,1 8-282-17,-2 6-275 0,2 6-47 0,-2 2 0 16,0 7 0-16,-1 5 0 0,0 4 0 0,-2 3 0 17,-2 1 0-17,-1-1 0 0,0 4 0 17,0 0 0-17,0 3 0 0,-4-4 0 0,-1 2 0 16,1 0 0-16,0-6 0 0,0-1 0 17,0-6 0-17,2-6-237 0,0-5-509 0,0-5-443 17,1-7-165-17,1-4 94 0,0-7 93 16</inkml:trace>
    </iact:actionData>
  </iact:action>
  <iact:action type="add" startTime="18297">
    <iact:property name="dataType"/>
    <iact:actionData xml:id="d10">
      <inkml:trace xmlns:inkml="http://www.w3.org/2003/InkML" xml:id="stk10" contextRef="#ctx0" brushRef="#br0">17555 12909 4247 0,'-5'-4'681'0,"-1"0"-12"0,2 1-141 28,-1 2-148-28,4 0-101 0,-1 1-3 0,0 0 42 0,0 2 62 0,0 5-55 17,-1 6-217-17,1 6-108 0,1 8 0 16,-4 7 0-16,1 7 0 0,-2 9 0 17,-2 4 0-17,0 0 0 0,0 4 0 0,-2-1 0 17,1 0 0-17,2-2 0 0,1 0 0 0,1-4 0 16,0-5 0-16,3 0 0 0,2-7-530 17,0-5-650-17,0-5-262 0,0-8-77 0,7-7 16 16</inkml:trace>
    </iact:actionData>
  </iact:action>
  <iact:action type="add" startTime="18703">
    <iact:property name="dataType"/>
    <iact:actionData xml:id="d11">
      <inkml:trace xmlns:inkml="http://www.w3.org/2003/InkML" xml:id="stk11" contextRef="#ctx0" brushRef="#br0">19222 12728 4524 0,'-3'-3'419'22,"3"3"41"-22,0 0 104 0,0 3 157 0,0 7-26 0,0 7-174 16,0 10-264-16,0 6-227 0,0 11-30 17,0 6 0-17,0 7 0 0,0 4 0 1,0 0 0 15,0 0 0-16,0-2 0 0,0-3 0 16,0-2 0-16,0-4 0 0,-1-3 0 0,1-2 0 17,0-3 0-17,0-3-349 0,0-3-535 17,0-3-393-17,0-3-119 0,0-4 117 0,0-5 48 16</inkml:trace>
    </iact:actionData>
  </iact:action>
  <iact:action type="add" startTime="19029">
    <iact:property name="dataType"/>
    <iact:actionData xml:id="d12">
      <inkml:trace xmlns:inkml="http://www.w3.org/2003/InkML" xml:id="stk12" contextRef="#ctx0" brushRef="#br0">20548 12614 5028 0,'-5'-3'388'29,"1"0"-95"-29,2 3-34 0,0 0 46 0,0 0 58 0,-3 4 38 0,2 5 23 17,-1 7 47-17,0 6-212 0,-1 8-259 0,-1 10 0 16,1 8 0-15,-2 8 0-1,0 7 0 16,-2 5 0-16,3 1 0 0,0 2 0 1,2-1 0 15,-2-3 0-16,2-3 0 0,2-4 0 16,2-7 0-16,0-5-155 0,0-6-466 0,0-5-434 17,0-8-307-17,0-3-156 0,3-11-56 1</inkml:trace>
    </iact:actionData>
  </iact:action>
  <iact:action type="add" startTime="21613">
    <iact:property name="dataType"/>
    <iact:actionData xml:id="d13">
      <inkml:trace xmlns:inkml="http://www.w3.org/2003/InkML" xml:id="stk13" contextRef="#ctx0" brushRef="#br0">9977 13027 987 0,'-1'1'127'12,"-3"-1"18"-12,4 0-3 16,-1 0 1-16,0 1-14 0,1-1 0 0,-3 0 1 17,1 1-25-17,1-1-14 0,-1 1-4 16,0-1 7-15,-1 1 12-1,1-1 0 0,-1 1 6 16,0-1 8-16,3 0 2 0,-2 1-23 17,2-1-9-17,-1 1 1 0,1-1 2 0,-1 0 13 17,1 0 11-17,0 0 6 0,0 0-9 16,0 0-4-16,-2 0 1 0,2 0-18 0,0 0-1 17,0 0 13-17,0 0 14 0,0 0 14 16,0 0-6-16,0 0-22 0,0 0-24 0,0 0-13 17,0 0-8-17,0-1-22 0,0-1-12 17,0 2 22-17,0-2 25 0,0 0 0 0,0 0 0 17,0 0-12-17,0-1-12 0,0 0 15 0,0 0 20 16,0-2 13-15,0 1-10-1,0-2-28 16,0 1-9-16,0-1 11 0,0-1 1 1,0-2-8 15,0 1-18-16,3 0 11 0,-2 0 16 16,1-1-5-16,-2-1-4 0,1-1-14 0,1-1-9 17,0 0-3-17,-1-4 13 0,0 0 13 17,-1-1 4-17,1 3 11 0,-1-2 12 0,0 3 3 16,0 2 0-16,0-1-15 0,0 4 1 17,0 0 14-17,0 0-1 0,0 3 19 0,0 1-17 17,0 0-14-17,0 0 14 0,0 2-13 16,0 1-28-16,0 0-29 0,0 1-15 0,0-1 14 17,0 1-13-17,0 0-1 0,0 0-14 17,0 0 14-17,0 0-15 0,0 0-14 0,0 0-14 16,0 0-43-16,0 0-114 0,0 0-232 0,0 0-203 17,0 1-187-17,0 0-197 0,0 0 16 17,0 1 110-17,1 1-99 0</inkml:trace>
    </iact:actionData>
  </iact:action>
  <iact:action type="add" startTime="22391">
    <iact:property name="dataType"/>
    <iact:actionData xml:id="d14">
      <inkml:trace xmlns:inkml="http://www.w3.org/2003/InkML" xml:id="stk14" contextRef="#ctx0" brushRef="#br0">9732 12852 821 0,'-7'2'113'0,"4"-2"6"17,-4 0 21-17,5 0-1 0,-1 0-11 0,2 0 33 16,0 0 55-15,1 0 23-1,0 0-26 16,0 0-36-16,0 0-24 0,0 0-29 17,0 0-8-17,0 0-16 0,0 0-22 0,0 0 5 16,0-2-17-16,0 2-26 1,0-1-5-1,0 0 0 16,0-1 5-16,0 0 1 0,0-1 17 17,2 0 17-17,3-4-8 0,4-2-8 16,-1-2-5-15,3 0 10-1,2-4 13 0,0 0 2 16,1-2-18-16,-1 1-9 0,-1 1-2 0,3-1 15 17,-2 2 32-17,1 0 10 0,-1 0 4 17,1 0 10-17,-3 0-9 0,1 0 13 0,-3 3 32 16,1 0 23-16,-3 1 67 0,-2 3 79 17,0 3-23-17,-2 1-98 0,-2 3-91 0,-1 0-59 17,0 0-13-17,0 3-23 0,0 4 0 0,0 6 13 16,-1-1 1-16,-2 4-17 0,1 2-4 17,2 3 14-17,0-1-11 0,0-1-15 0,0-1 12 16,0-2 28-16,0 0-2 0,4 1 10 17,0-2 28-17,1 0 1 0,2 1-37 0,-1 1-32 17,4-3 0-17,-3 1 5 0,1-2 3 17,-1 0-16-17,0-1-139 0,-2-4-382 0,0-1-451 16,-2-2-254-16,3-1-45 0,-4 0-247 17</inkml:trace>
    </iact:actionData>
  </iact:action>
  <iact:action type="add" startTime="23677">
    <iact:property name="dataType"/>
    <iact:actionData xml:id="d15">
      <inkml:trace xmlns:inkml="http://www.w3.org/2003/InkML" xml:id="stk15" contextRef="#ctx0" brushRef="#br0">11754 13049 2253 0,'-3'-1'286'14,"-3"0"-15"-14,4 1-29 0,0 0-37 17,0 0-25-17,0 0-13 0,1 0 14 17,0 0 1-17,0 0 0 0,1 0-26 0,-2 0-12 16,2 0-3-16,0 0-50 0,0 0-19 0,0 0-4 17,0 0 8-17,0-1 5 0,0 1-13 16,0-3 36-16,0 1 50 0,6-2 43 1,3-1 2 15,4-2-29-16,2-4-58 0,7-4-65 17,2 0 12-17,3-4-4 0,4-1-14 0,3-1 18 17,1 0 6-17,2-2-6 0,2 2 2 16,2 1 34-16,1-3 22 0,2 3-9 0,1-1-12 17,6 0-61-17,-2 1-35 0,2 1-2 16,1 1 2-16,-1 2 13 0,0 1-5 0,-1 2 22 17,-5 3 0-17,-3 2-3 0,-3 1 7 17,-4 3-13-17,-5 0-2 0,-4 2-6 0,-4 0-1 17,-1 2 8-17,-2-1 4 0,-5 0 1 0,-1 1-15 16,-2 0-10-16,-2-1-63 0,-4 1-209 17,0 0-290-17,-1 0-224 0,-3 0-140 17,-1 0 17-17,0 0-39 0,0 0-287 0</inkml:trace>
    </iact:actionData>
  </iact:action>
  <iact:action type="add" startTime="24158">
    <iact:property name="dataType"/>
    <iact:actionData xml:id="d16">
      <inkml:trace xmlns:inkml="http://www.w3.org/2003/InkML" xml:id="stk16" contextRef="#ctx0" brushRef="#br0">12649 12437 2619 0,'-5'-4'196'0,"5"0"34"0,0 0-18 17,0 1-47-17,4 0 38 0,1-2-2 0,5 1-22 16,-2-1 1-16,4 2 5 0,1-1-17 17,2 1-3-17,-1 0 23 0,4 1-5 16,-1-1 1-16,3 1 4 1,3 1-15-1,-2-1-14 16,6 0-1-16,0-1-17 0,2 0-103 0,2 1-14 17,1 1-20-17,-1-1 19 0,1 1-4 1,1 1 8 15,-4 0 12-16,-2 0 0 0,-2 0 9 16,-2 0-5-16,-5 0-1 0,-4 1 56 17,0 1 55-17</inkml:trace>
    </iact:actionData>
  </iact:action>
  <iact:action type="add" startTime="25237">
    <iact:property name="dataType"/>
    <iact:actionData xml:id="d17">
      <inkml:trace xmlns:inkml="http://www.w3.org/2003/InkML" xml:id="stk17" contextRef="#ctx0" brushRef="#br0">13536 12933 1052 0,'-13'-4'240'21,"-1"1"8"-21,4 1-8 0,0 1-33 0,3-1-83 16,3 1-59-16,-2 0-26 1,4 0 8-1,2 1 57 16,0-1 60-16,0 0 40 0,1 0-9 17,7-1-24-17,0 0 6 0,6-1 0 0,1 0-18 17,2-1-56-17,5 0-43 0,1 0 5 16,4 1 25-15,1 0-21-1,4-2-20 0,0 3 24 16,1 1 23-16,4 0 25 0,0 0 4 16,3-1-28-16,3 0-23 1,1-1 25-1,5-1-15 16,3 0-33-16,3-1-21 0,5-4-16 17,4 2 43-17,2-1 4 0,3-2 36 0,0-2 14 17,2 2 11-17,2-2-25 0,1 1-83 0,2-1 21 16,0 1 2-16,-2 1-11 0,2 1 18 17,-4 0-28-17,2 1-15 0,-2 0-1 17,-4 1-80-17,0 1 16 0,1-1 60 0,-1 2 11 16,0-1 10-16,0 0 13 0,-2 0 2 0,-1 1-32 17,-6-1-17-17,-1 2-57 0,-4 0 26 16,-4 0 48-15,-2 1 18-1,-2 1 14 0,-5 0-15 16,-2 0-34-16,1 1 34 0,-3-1-14 17,-2-2 10-17,2 2 14 0,-5-2-6 0,1 1 4 17,-1-1-25-17,0 1 5 0,-5 0 4 16,1-1 35-16,-3 1-44 0,3-2-68 0,-1 2-1 17,-2-1 25-17,-3 1 16 0,2 0-208 0,2 1-277 16,-1-1-90-16,2 0 8 0,-5 1 39 17,2 0-33-17,-1 1-93 0,0 0 12 17,-4 0 45-17</inkml:trace>
    </iact:actionData>
  </iact:action>
  <iact:action type="add" startTime="25845">
    <iact:property name="dataType"/>
    <iact:actionData xml:id="d18">
      <inkml:trace xmlns:inkml="http://www.w3.org/2003/InkML" xml:id="stk18" contextRef="#ctx0" brushRef="#br0">16654 12190 1442 0,'7'0'181'0,"3"0"32"13,4 0-12-13,3 2-12 16,3 0 8-16,3-1-27 1,-1 1 7-1,2 2 53 16,2 0-29-16,2 0-28 0,0 1-42 0,3 3-59 17,1 0-28-17,4-1 32 0,1 3-60 17,1 0 12-17,1-1-28 0,1-2 6 0,0 2 60 16,2-1-5-16,-2-3-37 0,-5 0 8 17,1 2 11-17,-4-2-8 0,-6 0 13 0,-1 2-11 16,-2-1 27-15,-7 2 21-1,-3 0-27 16,-2-1 96-16,-6 2 65 0,-4-1-45 0,-1 3-80 17,0 0-60-17,-3 1-25 0,-8 5 4 16,-7-1-13-16,-7 5-8 1,-7 4 16-1,-5 2 24 17,-5 2 56-17,-5 0-81 0,-1 1-7 16,-1-1-151-16,2 0-212 0,1 0-51 0,8-5-3 17,5-2-133-17,6-2-166 0,6-4-141 0,8-1 0 16</inkml:trace>
    </iact:actionData>
  </iact:action>
  <iact:action type="add" startTime="27023">
    <iact:property name="dataType"/>
    <iact:actionData xml:id="d19">
      <inkml:trace xmlns:inkml="http://www.w3.org/2003/InkML" xml:id="stk19" contextRef="#ctx0" brushRef="#br0">15459 13023 1605 0,'0'-4'156'18,"0"0"-20"-18,4 0 13 0,7 0 3 0,5 0 12 17,5-5 25-17,6 2-3 0,4-6-13 17,3 1-32-17,6 1-11 0,2-3 30 0,4 2 7 16,-1 0-38-16,5 0-62 0,2 3-7 17,2-2 44-17,0 3-37 0,4-1 6 0,2-1 47 17,4-1 47-17,-1 1 24 0,5-3-138 0,6 1-21 16,1 1 28-16,6-3 61 0,-1 1-47 17,6-2 44-17,0 1-10 0,6 1-99 16,3 0 22-16,-1 0-26 1,-1 0 38-1,2 4 6 16,0 1 9-16,1 0 6 0,-1 0-10 0,-3 4-26 17,-1 0 14-17,-2 2 6 0,-1 1 25 17,2 0-34-17,0 0-19 0,-1-2 49 0,-2-1 36 19,2 0-21-19,-1-5 0 0,2 0 19 0,-1-2-100 14,0-6 14-14,-3 2-17 0,-1-5 54 16,-4-1 94-16,2 1-31 0,-8-1-14 17,3-2-9-17,-6 4-94 0,-1-2-17 0,-3 4-65 17,-3 0 70-17,-2 5 11 0,-4-1 1 0,-5 4 0 17,-3 1 8-17,-3 3 3 0,-5 0-4 16,-1 1 0-16,-6 2 11 0,-2 2 7 17,-2-1-25-17,0 1-6 0,-2 0-75 0,1 0 3 16,-2 0 47-16,-4 0-115 1,2 1-217-1,-5 1-149 16,0-1-91-16,-1 0-41 0,-6 0 45 17,-2 0 69-17,-3 0 38 0,-1-1-57 0,-3 0-126 16,2 0-92-16</inkml:trace>
    </iact:actionData>
  </iact:action>
  <iact:action type="add" startTime="27577">
    <iact:property name="dataType"/>
    <iact:actionData xml:id="d20">
      <inkml:trace xmlns:inkml="http://www.w3.org/2003/InkML" xml:id="stk20" contextRef="#ctx0" brushRef="#br0">20062 12104 1936 0,'14'-3'236'0,"0"2"-32"0,-1-1-7 14,3 2 14-14,3 0 5 0,5 0-30 17,-2 0-39-17,5 0-39 0,2 0-2 16,3 0 6-15,3 0-23-1,0 0-21 0,3 2-28 16,-5 0-12-16,3 1 11 0,-2 0-10 17,-1 1-9-17,-1 0-13 0,-5 0-7 0,-4 0 5 16,0 3-5-16,-4-1 109 0,-9-1 110 17,-2 2-17-17,-6 1-28 0,-2 0-37 0,0 4-84 17,-4 4-51-17,-10-1-6 0,-6 5-13 16,-4 4-37-15,-1 0-197-1,-4 6-355 0,2-2-294 16,4 2-336-16</inkml:trace>
    </iact:actionData>
  </iact:action>
  <iact:action type="add" startTime="30925">
    <iact:property name="dataType"/>
    <iact:actionData xml:id="d21">
      <inkml:trace xmlns:inkml="http://www.w3.org/2003/InkML" xml:id="stk21" contextRef="#ctx0" brushRef="#br0">9903 10146 1634 0,'-23'7'165'16,"4"-3"21"-16,4 0-4 0,1 0-23 17,6-3-54-17,1-1-40 0,2 0 82 0,5 0 45 16,0 0 10-16,0 0 25 0,3 0-57 17,5-2-1-17,1 0 50 0,7 1-11 0,1-1-19 17,6 0-17-17,4 0-15 0,4 0-20 16,3-2-17-16,6 0 60 0,2-4 10 0,2 1-65 17,2-5-17-17,0-2 11 0,1 0 23 17,-2-4 32-17,1 3 19 0,-2-2 32 0,-2 1-7 17,2 3-23-17,1 3-34 0,1 3-78 0,3 3-33 16,2 1-19-15,2 3-9-1,2 0-6 16,1 0 3-16,3 3 25 0,2 0-12 16,4-1-32-16,2 0-30 0,1-2-1 0,4 0 31 17,3 0 30-17,1-3 22 0,0-1 16 0,2-2 19 17,2 0-57-17,-2-1-12 0,0 3 120 16,-1-2 40-16,1 3-114 1,-1 3-5-1,0 0 24 16,-2 0-60-16,1 0-23 0,-1 2-47 17,2 3 41-17,0-1 6 0,1 0 51 0,2-1 34 16,2 0-62-16,4-1-8 0,0-1-11 17,3-1-4-17,2 0 51 0,4 0-3 0,5-2-48 17,1-2-12-17,2-3 1 0,2-2 11 0,0 1 51 16,4 0-13-16,0 0-38 0,3-1 0 17,-2-1 0-17,5 2 0 0,-1 0 0 17,-1 0 0-17,5-1 0 0,0 1 0 0,0 1 0 16,0 0 0-15,0-1 0-1,-1 1 0 0,-3-1 0 16,-1 2 0-16,-3 2 0 0,-1-2 0 17,0 2-26-17,0 0 26 0,-4 1 0 17,-4 2 26-17,1 1-26 0,1 0 0 0,3 0 0 16,-6 0 0-16,1 2 0 0,2 1 0 0,2-2 0 17,2 0 0-17,1-1 0 0,-2 0 0 17,0 0 0-17,2-2 0 0,2-2 0 0,-2-1 0 16,1-3 0-16,-3 0 0 0,3-2 0 17,-1-1 0-17,2-2 0 0,-1 2 0 0,0-2 0 16,-1-3 0-16,-1 4 0 1,1-2 0-1,0 1 0 16,-5-3 0-16,4 2 0 0,-7 2 0 17,3-2 0-17,-2-1 0 0,-1 2 0 0,1-1 0 16,-6-1 0-16,1 3 0 0,-1 0 0 17,-3-1 0-17,0 4 0 0,-5 1 0 0,-2-2 0 17,-1 4 0-17,-2 2 0 0,-2 2 0 17,-2 2 0-17,-1 0 0 0,-1 0 0 0,-4 0 0 16,2 3 0-16,0 0 0 0,-2 1 0 17,1-2 0-17,0 1 0 0,-1-1 0 0,2-2 0 16,-2 0 0-16,1 0 0 0,-2 0 0 17,0 0 0-17,-1 0 0 0,-3-3 0 0,3 1 0 17,-2 1 0-17,-4 0 0 0,0 1 0 0,-4 0 0 16,-2 0 0-16,-5 0 0 0,-2 2 0 17,-6 1 0-17,-3 1 0 0,-6 0 0 17,-4 0 0-17,-5 0 0 0,-1 0 0 0,-5-1 0 16,-3 1 0-16,-5 0 0 0,-1 0 0 0,-4-1 0 17,2-2 0-17,-6 0 0 0,1 1 0 17,-1-2 0-17,-2 1 0 0,-2 0 0 0,0-1 0 16,0 0 0-16,0 1 0 0,0-1 0 17,0 0 0-17,0 1 0 0,-4 0 0 0,-3-1 0 17,-3 2 0-17,-4 2 0 0,-5-2 0 17,-5 2 0-17,-5-2 0 0,-5 4 0 0,-3-2 0 16,-3 0 0-16,-6 0 0 1,-2 0 0 15,-4 0 0-16,1-2 0 0,-3 0 0 0,0-2 0 16,3 1 0-16,-3 0 0 0,-1-1 0 17,-1 0 0-17,-2 1 0 0,-1-1 0 0,-4 2 0 17,-4 0 0-17,-2-2 0 0,-3 2 0 16,-2 0 0-16,2 0 0 0,-1 0 0 0,0-1 0 18,-1 0 0-18,-1-1 0 0,-1 0 0 16,-1 0 0-16,1 0 0 0,0 0 0 0,-2 0 0 16,-1-3 0-16,-1 1 0 0,-2 1 0 1,-3-1 0 15,-1 2 0-16,-3 0 0 0,-3 0 0 17,-3 0 0-17,-1 0 0 0,1 0 0 0,-2 3 0 16,-2 0 0-16,0 1 0 0,-3-2 0 17,1 0 0-17,-2 0 0 0,1 1 0 0,1-2 0 17,-1 0 0-17,1-1 0 0,0 0 0 0,4 0 0 17,1 0 0-17,-2-3 0 0,2-1 0 16,1 0 0-16,-1-1 0 0,1-1 0 17,0 2 0-17,-2 0 0 0,-2 0 0 0,2 2 0 17,-3 2 0-17,-5 0 0 0,1 1 0 0,-4 3 0 16,-1 1 0-16,0 3 0 0,1 1 0 17,0 1 0-17,1 3 0 0,1-4 0 16,0 0 0-16,1 2 0 0,3-1 0 0,-3-2 0 17,1 0 0-17,2 1 0 0,-2-1 0 0,0-1 0 17,2 3 0-17,-3 2 0 0,-1-1 0 16,-1 1 0-16,0 0 0 0,3 3 0 0,-3 0 0 17,1 0 0-17,-1-2 0 0,3-1 0 17,1 2 0-17,2-4 0 0,2-2 0 0,-1 0 0 16,2-2 0-16,3-2 0 0,-1-1 0 17,6-3 0-17,-1 1 0 0,-2 0 0 0,2 1 0 17,1-1 0-17,0 2 0 0,0 0 0 0,3 1 0 17,-1 3 0-17,-2 1 0 0,2 0 0 16,3 0 0-16,-2 0 0 0,5 0 0 17,0-3 0-17,1-1 0 0,2-4 0 0,2 0 0 16,-1 0 0-15,5-3 0-1,0-2 0 0,-1-2 0 16,2 0 0-16,-1 4 0 0,0-1 0 17,2 1 0-17,-2 3 0 0,1 0 0 16,0 0 0-16,0 1 0 0,2 3 0 0,0 0 0 17,1 3 0-17,0 0 0 0,1 1 0 0,4-1 0 17,-2-1 0-17,3 0 0 0,1-1 0 16,2-1 0-16,1 0 0 0,2-1 0 0,2-2 0 17,0 1 0-17,2 0 0 0,-2 0 0 17,0 0 0-17,1 0 0 0,-1 3 0 0,1-1 0 16,2 0 0-16,3 2 0 0,-3 0 0 17,9 1 0-17,-4 1 0 0,7-1 0 0,-2 0 0 17,2 1 0-17,3 2 0 0,1-3 0 0,2 0 0 16,1-1 0-16,4 1 0 0,2-1 0 17,4-2 0-17,4 0 0 0,6 0 0 17,3-2 0-17,2-1 0 0,4-1 0 0,1 1 0 16,2 0 0-16,1-1 0 0,0 0 0 0,0 0 0 17,0 0 0-17,3 0 0 0,2 0 0 17,7-1 0-17,-1 0 0 0,10 0 0 0,-1-1 0 16,6 0 0-16,1-2 0 0,6 0 0 17,-1 0 0-17,4 0 0 0,2-3 0 0,2 1 0 17,1 0 0-17,2 0 0 0,3 0 0 1,2-2 0 14,2 2 0-15,2 1 0 0,3 2 0 17,0-1 0-17,2 0 0 0,3 1 0 17,-3-1 0-17,2 3 0 0,0 0 0 0,2 0 0 16,3-1 0-15,1 0 0-1,3-1 0 0,-1-1 0 16,1 0 0-16,5 0 0 0,0-2 0 17,1-1 0-17,4-1 0 0,-1 1 0 16,0 0 0-16,2 1 0 0,2 0 0 1,0 1 0 15,1 0 0-16,1-2 0 0,-3 3 0 0,5-1 0 17,-1 3 0-17,0 1 0 0,-1-1 0 17,3 2 0-17,0-2 0 0,-1 1 0 0,-2 0 0 16,-1 0 0-16,1 0 0 0,1 1 0 17,0 0 0-17,0 0 0 0,-1 0 0 0,0 0 0 16,0 1 0-16,1 2 0 0,-2 0 0 17,4 1 0-17,-2 0 0 0,2 0 0 0,-2 0 0 17,1 0 0-17,0-1 0 0,2 0 0 16,-1-2 0-16,1-1 0 0,2 0 0 0,1 0 0 17,-2 0 0-17,4 0 0 0,2-4 0 17,1 0 0-17,1-3 0 0,-1 1 0 0,2-2 0 16,-1 0 0-16,4 0 0 0,-3 0 0 0,1-1 0 17,-3 1 0-17,1 0 0 0,0 1 0 17,-4 0 0-17,0 3 0 0,-3 0 0 0,-2 0 0 16,0 4 0-16,-5-1 0 0,0 1 0 17,1 0 0-17,-5 0 0 0,1 0 0 0,-1 0 0 17,-1 0 0-17,0 0 0 0,0 0 0 16,2 0 0-15,0 0 0-1,3 0 0 0,-2-4 0 16,2 0 0-16,-1-2 0 0,2 1 0 17,-3-2 0-17,4 1 0 0,1 1 0 0,0-1 0 16,-1-1 0-16,1 1 0 0,-3 0 0 17,2-1 0-17,0 0 0 0,0-1 0 0,-2 0 0 17,0 1 0-17,1-1 0 0,-4 0 0 1,3 0 0 14,-1-1 0-15,-3-3 0 0,4 3 0 17,-2-2 0-17,-1-1 0 0,2 0 0 0,-3 1 0 17,0-1 0-17,0 1 0 0,0 2 0 17,0-3 0-17,-1 2 0 0,-3-1 0 0,1 2 0 16,-2 0 0-16,1 1 0 0,-1 0 0 17,-2 0 0-17,-2 1 0 0,1-1 0 0,0 2 0 16,-3-1 0-16,0 3 0 1,-2 0 0 15,-1-2 0-16,-2 2 0 0,-1-1 0 0,-2 1 0 17,1-2 0-17,-1 3 0 0,-1-2 0 0,-4 1 0 16,1 1 0-16,-3 0 0 0,-2-1 0 17,0 2 0-17,-5-1 0 0,2 0 0 17,-6 1 0-17,3-1 0 0,-1 3 0 0,-1-1 0 16,-2-1 0-16,0 2 0 1,0 0 0-1,-5 0 0 16,1 0 0-16,-4 0 0 0,-3 0 0 17,-2 0 0-17,-2 0 0 0,-2 0 0 16,-6 0 0-16,-1 0 0 0,-3 2 0 0,-1-1 0 17,-5 0 0-17,-1-1 0 0,0 0 0 0,-3 1 0 17,-3-1 0-17,0 0 0 0,0 0 0 16,0 0 0-16,0 0 0 0,0 0 0 0,0 0 0 17,0 0 0-17,0-2 0 0,0 1-258 17,0-1-948-17,0 0-793 0,0-4-53 0</inkml:trace>
    </iact:actionData>
  </iact:action>
  <iact:action type="add" startTime="38731">
    <iact:property name="dataType"/>
    <iact:actionData xml:id="d22">
      <inkml:trace xmlns:inkml="http://www.w3.org/2003/InkML" xml:id="stk22" contextRef="#ctx0" brushRef="#br0">10491 10018 1522 0,'0'-9'222'27,"0"2"-45"-27,0 2-46 0,0 0-48 0,0 1-16 0,0 1-11 16,0 1-13-16,-1 2 3 0,0 0 0 0,0 0-9 17,-3 0-13-17,2 0-6 0,0 4 9 17,-1 2 5-17,-1 3 3 0,-1 5-4 0,-3 3-17 16,-1 4-1-16,0 2 7 0,-3 2-4 17,1 1-6-17,1 0-4 0,-1-2 3 0,0-2 0 17,3-2-9-17,-2-4-9 0,5-2-50 0,-1-3-86 16,2-3-41-16,2-1-7 0,2-2-96 17,0-1-156-17,0-1-119 0</inkml:trace>
    </iact:actionData>
  </iact:action>
  <iact:action type="add" startTime="39091">
    <iact:property name="dataType"/>
    <iact:actionData xml:id="d23">
      <inkml:trace xmlns:inkml="http://www.w3.org/2003/InkML" xml:id="stk23" contextRef="#ctx0" brushRef="#br0">10183 10251 930 0,'-4'0'109'17,"0"1"137"-17,4 1 54 0,0 3-59 0,0 0-76 16,0 5-58-16,0 2-26 0,0 3-25 17,0 4-22-17,0 0-19 0,0 1-9 0,0 0 0 17,2-2-1-17,2-2-5 0,2-3-1 16,-3 1-19-16,1-7-8 0,5-2-22 0,1-1-89 17,-2-4-126-17,3 0-116 0,2-3-16 17,3-5 92-17,3-3 81 0,4-6 77 0,2-1 64 16,4-6-11-16</inkml:trace>
    </iact:actionData>
  </iact:action>
  <iact:action type="add" startTime="40437">
    <iact:property name="dataType"/>
    <iact:actionData xml:id="d24">
      <inkml:trace xmlns:inkml="http://www.w3.org/2003/InkML" xml:id="stk24" contextRef="#ctx0" brushRef="#br0">13849 10298 545 0,'-5'-2'66'21,"1"1"38"-21,1-1 25 0,2-1 5 0,1 1 50 16,0-1 37-16,0-1-41 0,0-1-29 0,0-4-17 17,4 1-43-17,0-4-30 0,5-1-19 17,0-3-24-17,4-3-15 0,1-2 30 16,1-2 12-16,2-2-29 0,1-1-16 0,0-1 0 17,0 2-5-17,-1-1-20 0,2 1-71 0,-4 1-100 17,-2 3-106-17,1 3-137 0,-1 4-151 16</inkml:trace>
    </iact:actionData>
  </iact:action>
  <iact:action type="add" startTime="40741">
    <iact:property name="dataType"/>
    <iact:actionData xml:id="d25">
      <inkml:trace xmlns:inkml="http://www.w3.org/2003/InkML" xml:id="stk25" contextRef="#ctx0" brushRef="#br0">13812 10028 1359 0,'0'-4'93'0,"0"1"88"0,0 3-15 0,0 0-71 0,0 0-60 17,0 0 21-17,2-2 91 0,2 0-25 0,-1-3-71 16,6 1 2-16,5-2-19 0,3-2-7 17,4-4 10-17,4-2 1 0,2-4 5 0,4 0 19 17,3-3-3-17,2 1-25 0,-3-1-34 1,-1 1-9 14,-1 3 1-15,-3 4 8 0,-6 4 46 17,-2 3 2-17,-1 4 11 0,-8 2-3 17,-4 1-13-17,-2 6 14 0,-3 3-23 0,-2 3-14 16,0 4-5-16,0 0-8 0,-4-2 9 0,0 2-5 17,-2-1-10-17,1 0-2 0,1-3-16 17,-1-1 0-17,0 1 13 0,2 0-127 16,2 1-242-16,1 1-187 0,0 2-230 0</inkml:trace>
    </iact:actionData>
  </iact:action>
  <iact:action type="add" startTime="41421">
    <iact:property name="dataType"/>
    <iact:actionData xml:id="d26">
      <inkml:trace xmlns:inkml="http://www.w3.org/2003/InkML" xml:id="stk26" contextRef="#ctx0" brushRef="#br0">17491 10135 1284 0,'-9'0'204'0,"0"0"-2"20,5 0-41-20,2 1-50 0,2-1-5 0,0 0 55 17,0 0 39-17,3 0-2 0,3 0-65 16,7-4-51-16,-1-1 22 0,9-3-21 0,4-5-57 17,5-4-15-17,5-7 3 0,1-2-7 0,5-3 12 17,1-3 2-17,-3-1 22 0,-1-1-7 16,-2 2-21-16,-5 4-15 0,-4 4 0 0,-4 2-30 17,-5 2-43-17,-5 5-34 0,0 2-48 17,-4 4-66-17,-1 1-60 0,-3 3-93 0,-1 1-106 16,-2-2-62-16</inkml:trace>
    </iact:actionData>
  </iact:action>
  <iact:action type="add" startTime="41731">
    <iact:property name="dataType"/>
    <iact:actionData xml:id="d27">
      <inkml:trace xmlns:inkml="http://www.w3.org/2003/InkML" xml:id="stk27" contextRef="#ctx0" brushRef="#br0">17770 9719 1631 0,'-2'-2'153'27,"2"2"-70"-27,0-1-70 0,0 1 6 0,0-1 13 0,1-1 54 16,4 0 3-16,4-1-11 0,4-1 2 0,4 0 6 17,2-2-7-17,5-1 0 0,0 0-7 17,1 1-16-17,1-3 15 0,1 1-4 0,-1 2-10 17,-2 1-2-17,-1 1-10 0,0 2 19 0,-4 2 12 16,0 0 9-16,-4 0 15 0,-2 2 2 17,-4 4-15-17,1 2-23 0,-5 2-16 1,-1 2-5 14,-2-1-3-15,-2 3-16 0,0 0-12 17,0 4-8-17,0-2-4 0,0 0-2 0,-4 0-90 17,0 1-197-17,-3-1-212 0,3 0-172 16,-1 1-215-16</inkml:trace>
    </iact:actionData>
  </iact:action>
  <iact:action type="add" startTime="43149">
    <iact:property name="dataType"/>
    <iact:actionData xml:id="d28">
      <inkml:trace xmlns:inkml="http://www.w3.org/2003/InkML" xml:id="stk28" contextRef="#ctx0" brushRef="#br0">21514 10205 887 0,'-5'-11'128'9,"1"0"100"-9,2 1 28 16,1 0-44-16,-1-1-44 0,2 0-27 17,0 0-24-17,0 0-18 0,0-1 6 0,0 1-26 17,0-1-21-17,0-5 21 0,3 0-18 16,3-4-21-16,2-2 3 0,0-1-16 0,1-3-15 17,1 0 1-17,-2-2 17 0,1 4 17 17,0 1 5-17,0 3-4 0,-2 1-13 0,-3 5-18 16,1 1-9-16,1 4-4 0,-4 2-4 0,2 0 0 17,-2 3 0-17,0 0 0 0,-2 1-23 17,2 0-109-17,0-1-143 0,0-1-89 0,1 2-102 16,1 0-86-16,0-3-42 0</inkml:trace>
    </iact:actionData>
  </iact:action>
  <iact:action type="add" startTime="43487">
    <iact:property name="dataType"/>
    <iact:actionData xml:id="d29">
      <inkml:trace xmlns:inkml="http://www.w3.org/2003/InkML" xml:id="stk29" contextRef="#ctx0" brushRef="#br0">21400 9774 1832 0,'-5'3'7'10,"1"-1"0"-10,4-1 8 27,0-1 10-27,0 0 4 0,9-3 16 0,3-2 4 0,3-3-12 0,2-2 16 17,3-2 11-17,3-5 11 0,-5 2-5 17,2-2-17-17,-1 2-4 0,-2-3-1 16,1 2 5-16,-2 1-13 0,-2 2-3 1,-1 1-8 15,-2 0-3-16,0 3 4 0,0 1 10 0,-4 3 17 17,3 2 40-17,-4 3 28 0,1 0-17 1,1 6-11 14,-2 3-28-15,2 5-13 0,-1 6-9 17,4 3-28-17,-4 3-4 0,2 2 0 17,-1 2-10-17,-3 2-4 0,5-3-1 0,-4 0-13 16,1-3-98-16,-1 0-137 0,2-7-151 0,0 0-178 17,-3-2-315-17</inkml:trace>
    </iact:actionData>
  </iact:action>
  <iact:action type="add" startTime="51283">
    <iact:property name="dataType"/>
    <iact:actionData xml:id="d30">
      <inkml:trace xmlns:inkml="http://www.w3.org/2003/InkML" xml:id="stk30" contextRef="#ctx0" brushRef="#br0">10118 10345 1335 0,'5'-35'9'25,"-4"11"6"-25,-1 5 7 0,-5 9-18 0,-8 5 0 0,-6 4-4 16,-9 1 10-16,-8 8 27 0,-6 7 25 0,-8 5 21 17,-10 10-2-17,-8 6 26 0,-8 9-2 17,-5 9-47-17,-7 9-11 0,-4 9 10 0,-6 8-9 16,-2 7 30-16,-4 7-3 0,0 0-20 17,5 5 43-17,3-5 4 0,6-7-12 0,10-10 11 17,13-11-24-17,19-12-4 0,21-18 57 16,17-20 11-16,5-8-40 0,22-12-19 0,23-16-37 17,27-16-8-17,27-18 39 0,23-13-19 17,25-14-17-17,18-10 6 0,15-10-61 0,14-4 15 16,4-1-52-16,4-2 14 0,-1 7-43 17,-6-1 6-17,-9 3 75 0,-15 5 8 0,-14 2 9 17,-17 5 6-17,-22 9 1 0,-22 4 136 16,-26 10 78-16,-28 9-52 0,-24 11-52 0,-10 19-24 17,-20 17-5-17,-27 4 10 0,-30 20 15 0,-26 22-29 17,-23 26-61-17,-19 22-20 0,-16 25-20 16,-12 23-32-16,-8 16-34 0,-2 10 35 1,2 6-26 15,6 1 2-16,7-6 55 0,12-11-8 17,14-11-4-17,15-16-13 0,21-20-1 0,22-18 26 16,22-16 20-16,21-19 65 0,28-16 40 17,5-18-43-17,24-12-50 0,25-7 17 0,23-16 69 17,30-14-51-17,22-16 13 0,20-15-15 0,16-15-87 17,15-13 48-17,3-4-10 0,6-8-58 16,1-4 47-16,-7-2-34 0,-12 4 26 17,-13 7 11-17,-19 6 55 0,-19 11 243 0,-25 14 125 16,-25 14-230-16,-29 17-192 0,-21 21 3 0,-13 11 13 17,-28 14 56-17,-35 23-12 0,-29 25-23 17,-30 22 9-17,-24 22-110 0,-19 20-45 16,-14 14-40-16,-5 9 134 0,1 2-23 0,9-2-27 17,16-10-26-17,18-10 29 0,22-19 34 0,25-17-2 17,24-18 21-17,30-15 7 0,26-18 19 16,12-17 19-16,14-14 12 0,29-8-42 0,32-15 44 17,24-15 69-17,27-13-22 0,24-13-70 17,19-12-2-17,13-10-68 0,13-7 21 0,0-3 37 16,-2-3-24-16,-9 4 25 0,-14 7 3 17,-21 8-10-17,-22 10 50 0,-28 12 256 0,-24 13 166 17,-31 16-195-17,-27 14-207 0,-9 7-74 0,-25 12-14 16,-29 20 0-16,-31 18 1 0,-27 20 37 17,-22 18 9-17,-21 16-94 0,-16 15-38 17,-5 8-54-17,-3 4 115 0,6-5 24 0,7-6-6 16,17-8 6-16,19-12-55 0,21-20-19 0,27-13 10 17,23-15 64-17,29-13 31 0,16-17-31 17,16-12 51-17,25-7-39 0,31-14 28 16,30-15 0-16,26-15-24 0,21-11-5 0,20-13-35 17,12-12 48-17,5-2 5 0,0-4 30 0,-6 3-52 17,-12 8-7-17,-17 9-40 0,-22 11 40 16,-22 10 25-16,-24 13 91 0,-21 11 116 0,-26 12-14 17,-17 5-151-17,-11 7-67 0,-23 13 0 1,-23 15 0 15,-20 12 0-16,-19 12 0 0,-17 9 0 16,-10 8 0-16,-7 6 0 0,3 3 0 0,3-2 0 17,7-5 0-17,13-6 0 0,13-9 0 17,19-6-67-17,17-10-34 0,20-7 33 16,16-11 7-16,9-8 5 0,15-13 7 0,27-4 45 17,21-11 4-17,26-11 0 0,17-9 28 0,18-11-8 17,12-6-69-17,8-6 45 0,2 0-24 16,-5 5 27-16,-13 4 15 0,-13 7-14 0,-21 9 0 17,-21 7 48-17,-19 9 67 0,-24 6-64 17,-20 4-51-17,-5 4-14 0,-21 8 14 0,-22 13-3 16,-24 10-13-16,-22 14 1 0,-19 14 15 17,-20 13-9-17,-14 12 9 0,-7 6-13 0,-3 8 13 17,3 2 20-17,9-5-20 0,13-4-27 16,20-11-71-16,19-10 5 0,25-12 54 0,24-11 3 17,25-17 3-17,7-16-38 0,23-12-47 17,25-6 69-17,26-15 10 0,19-16-10 0,20-17 0 16,11-11 45-16,4-13 4 0,-2-7 63 0,-2-4-50 17,-8-2 17-17,-13 1 51 0,-15 5 141 17,-18 7 58-17,-17 9-68 0,-18 7-146 1,-18 8-66 14,-10 10 0-15,-9 13 0 0,-18 14 0 17,-19 9 0-17,-18 6 0 0,-16 15 0 0,-17 15 0 17,-10 17 0-17,-11 9-47 0,-1 9-15 16,3 3 60-16,3-2 2 0,11-6 30 0,13-9 18 17,18-13-48-17,17-9-17 0,18-13-81 17,20-12 2-17,9-5 37 0,7-9 34 0,22-14 19 16,17-12 6-16,17-12 29 0,18-14-10 17,14-11-19-17,10-11 20 0,6-7 2 0,1-3 34 17,1-6-29-17,-4 1 27 0,-9 3 18 16,-12 8-37-16,-17 5-35 0,-14 9 0 0,-19 7 0 17,-24 11 0-17,-7 12 0 0,-15 14 0 17,-28 17 0-17,-28 7 0 0,-29 11 0 0,-27 16 0 16,-25 18 0-16,-23 19 0 0,-20 18-34 0,-14 11-13 17,-5 14-12-17,0 3 43 0,12-1 16 17,17-11 92-17,27-13-28 0,27-16-64 16,37-20 0-16,41-26 0 0,30-13 0 0,18-18 0 17,30-24 0-17,38-25 0 0,30-23 0 0,26-21 0 17,23-18 0-17,17-16 0 0,5-10 0 16,1-6 0-16,-5 1 0 0,-14 3 0 0,-18 10 0 17,-22 9 0-17,-24 9 0 0,-29 13 0 17,-30 14 0-17,-18 16 0 0,-14 19 0 0,-31 22 0 16,-32 22 0-16,-36 13 0 0,-29 13 0 0,-30 25 0 17,-20 24 0-17,-17 18-120 0,-4 16-148 17,-2 10-169-17,13 2-154 0,15 1-142 16,21-6-235-16,29-10-107 1,32-7 44-1,37-7-116 16</inkml:trace>
    </iact:actionData>
  </iact:action>
  <iact:action type="add" startTime="62123">
    <iact:property name="dataType"/>
    <iact:actionData xml:id="d31">
      <inkml:trace xmlns:inkml="http://www.w3.org/2003/InkML" xml:id="stk31" contextRef="#ctx0" brushRef="#br0">10026 10185 861 0,'-41'7'56'18,"1"2"-9"-18,-6 3 74 0,-3 2 81 17,-2 4 0-17,-4 4 24 0,-5 3 10 0,-3 7-78 16,-4 2-58-16,-1 7 14 0,-1 5 14 0,0 7-17 17,0 4-2-17,3 6-27 0,4 6-30 17,4 3 29-17,7 5-12 0,4 6-26 16,7 3 13-16,6 3 11 0,9 6 0 0,11 3-28 17,10 3-39-17,3-2 20 0,4-2-20 0,17 0 0 17,12-6 28-17,10-8 14 0,15-6 11 0,7-7 18 16,11-9-69-16,8-7 10 0,8-7-16 17,5-8 4-17,3-7 47 0,3-5 15 17,7-11-62-17,-2-4-13 0,5-8-30 0,-4-4 43 16,3-2 11-16,-2-7-11 0,0-7-10 0,-1-7-13 17,-6-4 23-17,-3-4 5 0,-5-7 26 17,-4-6 12-17,-4-6-1 0,-5-2-2 16,-3-9-13-16,-4-3 38 0,-4-5 62 0,-5-5 12 17,-4-4 14-17,-7-3 22 0,-5 0 48 0,-8-2-8 17,-8 0-70-17,-5-2-55 0,-10 2-12 16,-6 1-13-16,-8-4-57 0,-4 5 0 0,0-2-6 17,-9 1 24-17,-7 2 22 0,-8-1-32 17,-7 3-12-17,-7 1 17 0,-8 3 80 0,-6 3 92 16,-7 2-41-16,-7 5-56 0,-6 3 27 17,-8 5 34-17,-4 6 20 0,-8 7-4 0,-4 7-76 17,-3 8-56-17,-6 14 39 0,-4 9 14 0,-2 4-65 16,-5 8-29-16,-3 12-37 0,2 14 37 17,0 12 10-17,-1 14 69 0,-2 9-17 17,7 7-45-17,5 8-8 0,2 9 33 0,7 6 16 16,8 3-9-16,3 4-41 0,14 2-4 1,7 3-32 15,6 0 28-16,13 1 6 0,10-6-4 17,9 1-1-17,11-4 8 0,14-1 5 16,3-4-6-16,1 2-3 0,14-4-5 0,6-2-11 17,11-3 3-17,5 0 8 0,9-4 8 0,2-3 4 17,7-4 40-17,3-5 42 0,6-7 3 16,9-5-97-16,4-8 43 0,8-6-43 0,4-12 68 17,10-8 66-17,10-14-121 0,4-8-13 17,7-5-51-17,4-9 33 0,4-12 0 0,-1-12-22 16,1-13 4-16,1-8 36 0,-5-11 25 17,-3-8-12-17,-1-7-13 0,-6-8 34 0,-5-5-15 17,-7-6 87-17,-4-3-30 0,-6-3-18 16,-8-7-1-16,-9-2 8 0,-12-2 6 0,-10 1 1 17,-10 0 19-17,-17 0-35 0,-8 3-56 0,-12 3 0 17,-5 4 0-17,-10 9 0 0,-17 6 0 17,-12 6 0-17,-14 8 0 0,-12 7 0 0,-13 9 0 19,-11 10 0-19,-7 9 0 0,-9 10 0 0,-8 10 0 14,-5 11 0-14,-5 6 0 0,0 4 0 16,-1 8 0-16,-1 10 0 0,1 8 0 17,4 5 0-17,5 5 0 0,5 4 0 0,8 3 0 17,4 2 0-17,12-1 0 0,10 3 0 16,12 0 0-16,12 1 0 0,12 1 0 0,14 4 0 17,12 2-280-17,8 2-345 0,6 1-288 17,13 3-244-17,18 3-99 0,16-2-264 0</inkml:trace>
    </iact:actionData>
  </iact:action>
  <iact:action type="remove" startTime="72076">
    <iact:property name="style" value="instant"/>
    <iact:actionData xml:id="d32" ref="#d30"/>
  </iact:action>
  <iact:action type="remove" startTime="72524">
    <iact:property name="style" value="instant"/>
    <iact:actionData xml:id="d33" ref="#d0"/>
  </iact:action>
  <iact:action type="remove" startTime="72532">
    <iact:property name="style" value="instant"/>
    <iact:actionData xml:id="d34" ref="#d22"/>
    <iact:actionData xml:id="d35" ref="#d23"/>
    <iact:actionData xml:id="d36" ref="#d31"/>
  </iact:action>
  <iact:action type="remove" startTime="72548">
    <iact:property name="style" value="instant"/>
    <iact:actionData xml:id="d37" ref="#d21"/>
  </iact:action>
  <iact:action type="remove" startTime="73050">
    <iact:property name="style" value="instant"/>
    <iact:actionData xml:id="d38" ref="#d14"/>
  </iact:action>
  <iact:action type="remove" startTime="73116">
    <iact:property name="style" value="instant"/>
    <iact:actionData xml:id="d39" ref="#d5"/>
  </iact:action>
  <iact:action type="remove" startTime="73136">
    <iact:property name="style" value="instant"/>
    <iact:actionData xml:id="d40" ref="#d4"/>
  </iact:action>
  <iact:action type="remove" startTime="73352">
    <iact:property name="style" value="instant"/>
    <iact:actionData xml:id="d41" ref="#d6"/>
  </iact:action>
  <iact:action type="remove" startTime="73644">
    <iact:property name="style" value="instant"/>
    <iact:actionData xml:id="d42" ref="#d13"/>
  </iact:action>
  <iact:action type="remove" startTime="74078">
    <iact:property name="style" value="instant"/>
    <iact:actionData xml:id="d43" ref="#d15"/>
  </iact:action>
  <iact:action type="remove" startTime="74110">
    <iact:property name="style" value="instant"/>
    <iact:actionData xml:id="d44" ref="#d7"/>
  </iact:action>
  <iact:action type="remove" startTime="74190">
    <iact:property name="style" value="instant"/>
    <iact:actionData xml:id="d45" ref="#d19"/>
  </iact:action>
  <iact:action type="remove" startTime="74214">
    <iact:property name="style" value="instant"/>
    <iact:actionData xml:id="d46" ref="#d9"/>
  </iact:action>
  <iact:action type="remove" startTime="74270">
    <iact:property name="style" value="instant"/>
    <iact:actionData xml:id="d47" ref="#d10"/>
  </iact:action>
  <iact:action type="remove" startTime="74336">
    <iact:property name="style" value="instant"/>
    <iact:actionData xml:id="d48" ref="#d11"/>
  </iact:action>
  <iact:action type="remove" startTime="74402">
    <iact:property name="style" value="instant"/>
    <iact:actionData xml:id="d49" ref="#d12"/>
  </iact:action>
  <iact:action type="remove" startTime="74656">
    <iact:property name="style" value="instant"/>
    <iact:actionData xml:id="d50" ref="#d8"/>
  </iact:action>
  <iact:action type="remove" startTime="74860">
    <iact:property name="style" value="instant"/>
    <iact:actionData xml:id="d51" ref="#d18"/>
  </iact:action>
  <iact:action type="remove" startTime="74978">
    <iact:property name="style" value="instant"/>
    <iact:actionData xml:id="d52" ref="#d2"/>
  </iact:action>
  <iact:action type="remove" startTime="75076">
    <iact:property name="style" value="instant"/>
    <iact:actionData xml:id="d53" ref="#d1"/>
  </iact:action>
  <iact:action type="remove" startTime="75180">
    <iact:property name="style" value="instant"/>
    <iact:actionData xml:id="d54" ref="#d24"/>
  </iact:action>
  <iact:action type="remove" startTime="75194">
    <iact:property name="style" value="instant"/>
    <iact:actionData xml:id="d55" ref="#d25"/>
  </iact:action>
  <iact:action type="remove" startTime="75768">
    <iact:property name="style" value="instant"/>
    <iact:actionData xml:id="d56" ref="#d16"/>
  </iact:action>
  <iact:action type="remove" startTime="76036">
    <iact:property name="style" value="instant"/>
    <iact:actionData xml:id="d57" ref="#d17"/>
  </iact:action>
  <iact:action type="remove" startTime="76692">
    <iact:property name="style" value="instant"/>
    <iact:actionData xml:id="d58" ref="#d26"/>
  </iact:action>
  <iact:action type="remove" startTime="76828">
    <iact:property name="style" value="instant"/>
    <iact:actionData xml:id="d59" ref="#d27"/>
  </iact:action>
  <iact:action type="remove" startTime="77356">
    <iact:property name="style" value="instant"/>
    <iact:actionData xml:id="d60" ref="#d3"/>
  </iact:action>
  <iact:action type="remove" startTime="77478">
    <iact:property name="style" value="instant"/>
    <iact:actionData xml:id="d61" ref="#d28"/>
  </iact:action>
  <iact:action type="remove" startTime="77502">
    <iact:property name="style" value="instant"/>
    <iact:actionData xml:id="d62" ref="#d29"/>
  </iact:action>
  <iact:action type="remove" startTime="77604">
    <iact:property name="style" value="instant"/>
    <iact:actionData xml:id="d63" ref="#d20"/>
  </iact:action>
  <iact:action type="add" startTime="72082">
    <iact:property name="dataType" value="strokeEraser"/>
    <iact:actionData xml:id="d64">
      <inkml:trace xmlns:inkml="http://www.w3.org/2003/InkML" xml:id="stk32" contextRef="#ctx0" brushRef="#br1">10651 10541 8191 0,'-23'18'0'7,"0"-2"0"-7,6 1 0 4,-2-4 0 0,7 0 0 0,2-3 0 2,2-3 0-2,3-2 0 2,0 2 0-2,1 5 0 0,-3 5 0 2,-1 10 0-2,-1 8 0 1,-2 10 0 0,-3 4 0-1,-1 10 0 0,-1 2 0 2,1-1 0-2,2-8 0 0,1-6 0 2,4-11 0-2,-2-11 0 2,6-10 0-2,4-10 0 0,0-3 0 2,0-4 0-2,0-7 0 0,4-4 0 2,-1-1 0-2,-1-3 0 0,1 4 0 2,-3-3 0-2,0 5 0 0,-4-1 0 2,-5 4 0-2,-6 4 0 0,-7 4 0 2,-5 1 0-2,-5 5 0 2,-8 11 0-2,-4 7 0 0,-6 12 0 2,-4 9 0-2,0 10 0 0,-3 4 0 2,3 3 0-2,2-4 0 0,7-5 0 2,7-9 0-2,7-12 0 0,12-10 0 2,9-13 0-2,7-5 0 2,3-8 0-2,8-12 0 0,11-13 0 2,9-13 0-2,6-10 0 0,10-14 0 2,6-8 0-2,4-8 0 0,6-2 0 2,-1 0 0-2,-1 3 0 0,-3 7 0 2,0 9 0-2,-6 9 0 0,-5 10 0 2,-5 10 0-2,-4 8 0 2,-9 10 0-2,-2 8 0 0,-5 7 0 2,-10 4 0-2,-6 12 0 0,-3 9 0 2,0 14 0-2,-9 7 0 0,-10 11 0 2,-3 5 0-2,-5 3 0 0,1-5 0 2,1-4 0-2,2-10 0 2,3-11 0-2,10-12 0 0,5-13 0 2,5-5 0-2,0-10 0 0,7-19 0 2,6-17 0-2,0-24 0 0,1-16 0 2,-1-14 0-2,-7-8 0 0,-3 1 0 7,-3 3 0-11,-4 6 0 8,-10 15 0-6,-12 20 0 1,-9 19 0 7,-10 15 0-10,-8 14 0 4,-8 10 0 2,-7 4 0-2,-7 14 0 0,-8 15 0 2,-2 13 0-2,-4 16 0 0,-3 16 0 3,7 9 0-4,3 8 0 1,10-2 0 2,11-5 0-2,14-8 0 0,16-11 0 2,20-9 0-2,8-11 0 2,8-14 0-2,20-11 0 0,21-13 0 2,13-4 0-2,20-6 0 0,11-9 0 2,11-13 0-2,9-13 0 0,2-15 0 2,3-14 0-2,-4-8 0 0,-2-7 0 2,-6-4 0-2,-13-3 0 2,-9 3 0-2,-13 7 0 0,-18 9 0 2,-13 9 0-2,-18 11 0 0,-12 8 0 2,-6 8 0-2,-18 9 0 0,-15 10 0 2,-17 9 0-2,-16 5 0 0,-17 5 0 2,-16 12 0-2,-13 15 0 0,-9 15 0 2,-10 18 0-2,-4 15 0 2,-4 15 0-2,3 9 0 0,7 6 0 2,14 0 0-2,14-9 0 0,18-11 0 2,18-15 0-2,26-13 0 0,22-13 0 2,11-14 0-2,10-14 0 0,21-14 0 2,24-5 0-2,20-5 0 2,17-9 0-2,17-14 0 0,11-13 0 2,12-14 0-2,5-14 0 0,4-12 0 2,2-5 0-2,-2-6 0 0,-6-1 0 2,-3 1 0-2,-9 5 0 0,-8 6 0 2,-8 9 0-2,-10 9 0 0,-10 8 0 2,-7 14 0-2,-10 10 0 2,-8 13 0-2,-7 11 0 0,-5 5 0 2,-8 9 0-2,-4 15 0 0,-4 15 0 2,-6 15 0-2,-8 8 0 0,-4 8 0 2,-8 10 0-2,-3 12 0 0,-6 7 0 2,-13 5 0-2,-12 2 0 2,-11 5 0-2,-13 10 0 0,-12 8 0 2,-13 7 0-2,-11 3 0 0,-9 4 0 2,-9 6 0-2,-6 0 0 0,-7 1 0 2,-1-5 0-2,-1-5 0 0,1-8 0 2,8-7 0-2,6-12 0 4,10-9 0-6,8-11 0 2,13-12 0 2,9-10 0-2,16-12 0 0,7-9 0 2,12-11 0-2,5-7 0 0,14-7 0 2,5-3 0-2,6-4 0 0,4-1 0 2,4 4 0-2,8 1 0 4,5-2 0-6,10 3 0 2,5-2 0 2,8 1 0 2,8-6 0-8,8-7 0 6,8-5 0-2,10-3 0 0,10-8 0 2,9-11 0-2,10-8 0 0,9-10 0 2,7-5 0-2,8-9 0 0,0-3 0 2,2-1 0-2,-1-1 0 0,-1 3 0 2,-6 3 0-2,-8 3 0 2,-7 7 0-2,-11 4 0 0,-8 5 0 2,-9 5 0-2,-10 4 0 0,-7 3 0 2,-9 4 0-2,-8 3 0 0,-6 5 0 2,-8 1 0-2,-8 1 0 0,-7 3 0 2,-4 2 0-2,-5 0 0 0,-4 0 0 2,-2 1 0-2,-3 6 0 2,-9 4 0-2,-8 4 0 0,-11 10 0 2,-11 8 0-2,-14 10 0 0,-13 10 0 2,-17 8 0-2,-11 11 0 0,-16 6 0 2,-9 5 0-2,-12 6 0 0,-11 4 0 2,-7 4 0 2,-5 0 0-6,-1 2 0 2,1-4 0 0,5-6 0 2,9-7 0-2,13-10 0 0,17-11 0 2,17-14 0-2,19-12 0 0,22-11 0 2,22-13 0-2,25-7 0 0,5-4 0 2,16-12 0-2,25-17 0 0,24-13 0 2,23-18 0-2,18-15 0 2,20-13 0-2,17-13 0 0,10-10 0 2,10-5 0-2,3-3 0 0,5 1 0 2,-5 7 0-2,-1 2 0 0,-3 3 0 2,-11 5 0-2,-5 4 0 0,-11 5 0 2,-12 8 0-2,-13 7 0 2,-15 7 0-2,-15 10 0 0,-17 11 0 2,-14 12 0-2,-13 8 0 0,-12 11 0 2,-12 6 0-2,-7 6 0 0,-2 4 0 2,-8 2 0-2,-10 1 0 0,-11 3 0 2,-10 1 0-2,-13 3 0 0,-11 4 0 2,-12 7 0-2,-11 3 0 2,-16 10 0-2,-11 7 0 0,-12 9 0 2,-9 7 0-2,-9 9 0 0,-7 4 0 2,-5 4 0-2,-3 5 0 0,-1-4 0 2,5-2 0-2,8-4 0 0,8-7 0 2,11-7 0 1,15-10 0-4,15-6 0 1,17-11 0 0,17-8 0 2,11-6 0-2,16-8 0 0,11-3 0 2,15-4 0-2,4-7 0 0,6-7 0 2,6-8 0-2,8-3 0 0,9-5 0 2,6-5 0-2,5-3 0 0,8 2 0 2,3 2 0-2,3 3 0 2,3 5 0-2,3 3 0 0,2 4 0 2,3 6 0-2,-1 4 0 0,4 5 0 2,0 4 0-2,1 3 0 0,1 0 0 2,-3 6 0-2,4 4 0 0,-2 3 0 2,-1 3 0-2,1 3 0 2,0 2 0-2,1-2 0 0,-1 2 0 2,-1-1 0-2,-2-1 0 0,1 0 0 2,0-3 0-2,-2 0 0 0,-4-2 0 2,0 0 0-2,-3-5 0 0,-6-1 0 2,-3-2 0-2,-6-1 0 0,-5-2 0 2,-4-1 0-2,-8-2 0 2,-6 0 0-2,-2 0 0 0,-6 0 0 2,-3 0 0-2,-3-1 0 0,0-2 0 2,-5-2 0-2,-10-3 0 0,-5-1 0 2,-9-3 0-2,-9-1 0 0,-7-3 0 2,-10 0 0-2,-7 1 0 2,-6 1 0-2,-6 2 0 0,-4 3 0 2,-5 3 0-2,-2 4 0 0,-1 2 0 2,2 1 0-2,1 6 0 0,10 1 0 2,5 2 0-2,12-1 0 0,9 3 0 2,15-4 0-2,14 0 0 0,12-1 0 2,4 1 0-2,16 0 0 2,18 5 0-2,20 2 0 0,16 1 0 2,17 3 0-2,15 1 0 0,17-3 0 2,11-3 0-2,9-2 0 0,9-3 0 2,5-6 0-2,7-2 0 0,5-1 0 5,4-1 0-7,3-3 0 1,3-5 0 3,3 1 0-2,1-1 0 2,0 1 0-2,1 1 0 3,0-1 0-1,-7 1 0-5,-2 2 0 3,-1 0 0 2,-1 1 0-2,-4 1 0 0,-3 0 0 2,-1-1 0-2,-5 0 0 0,1 0 0 2,-2 0 0-2,2 0 0 2,-4 0 0-2,-4 0 0 0,2-1 0 2,-3 1 0-2,0-1 0 3,-5 2 0-4,-5 2 0 1,-5 1 0 0,0 0 0 2,-4 0 0 1,-7 0 0-6,-3 4 0 6,-4 1 0-4,-4-1 0 1,-1 1 0 2,-4 1 0-2,1 1 0 2,-5 1 0-2,1-1 0 0,0-1 0 2,2 2 0-2,3-3 0 3,1 1 0-4,3-2 0 1,-1-2 0 0,8-2 0 2,4 0 0-2,1-1 0 0,4-3 0 2,1-3 0-2,1-2 0 2,3 2 0-2,-3 0 0 0,-4 0 0 2,-1 2 0-2,-1 0 0 3,-6 1 0-4,-3 0 0 1,-5 2 0 0,-3 0 0 2,-4 1 0-2,-4-2 0 0,-5-2 0 2,-7 1 0-2,-1-1 0 0,-10 1 0 2,-6 1 0-2,-8 0 0 2,-7 1 0-2,-7 0 0 3,-10 2 0-4,-7 0 0 1,-9 0 0 0,-4 0 0 2,-7 0 0-2,-3 0 0 0,-3 0 0 2,-3 0 0-2,0 0 0 0,-3 0 0 2,-6 0 0-2,-8 0 0 2,-5 0 0-2,-6-1 0 0,-10-2 0 2,-9 1 0-2,-9-1 0 0,-8 1 0 2,-9 0 0-2,-8 1 0 0,-10 1 0 2,-9 0 0-2,-9 0 0 0,-9 0 0 2,-10 0 0-2,-9 3 0 0,-12 0 0 2,-7 1 0-2,-13 0 0 2,-8 1 0-2,-6 2 0 0,-7 2 0 2,-8 0 0-2,-3-2 0 0,-6 3 0 2,-2 1 0-2,1-1 0 0,-2 3 0 2,0 2 0-2,-2 0 0 0,3 6 0 2,1 1 0-2,-1 2 0 0,3 2 0 2,6 1 0-2,5 2 0 2,2-1 0-2,8-2 0 0,6-3 0 2,7-2 0-2,7 0 0 0,6-5 0 2,9 0 0-2,7-4 0 3,6-2 0 0,8 0 0-7,7-3 0 4,10 1 0 2,12 0 0-2,10-3 0 2,12 0 0-2,10-1 0 0,16 0 0 2,10-1 0-2,12-2 0 0,11-1 0 2,7 0 0-2,9 0 0 0,3 0 0 2,3 0 0-2,11-4 0 0,10 2 0 2,11-2 0-2,11 0 0 0,15-2 0 2,13-2 0-2,12 0 0 2,14-1 0-2,14-4 0 0,13-4 0 2,11-1 0-2,10-4 0 0,11-4 0 2,11-2 0-2,7-5 0 0,10-4 0 2,2 0 0-2,6 0 0 0,3 0 0 2,3 0 0-2,0 0 0 2,0 1 0-2,-2 1 0 0,2-1 0 2,-4 2 0-2,-1-3 0 0,-1-2 0 4,-4-4 0-6,-3-2 0 2,-3-5 0 2,-7-4 0-2,-5-3 0 0,-9-1 0 2,-12 1 0-2,-14-1 0 0,-14 4 0 2,-14 4 0-2,-14 5 0 2,-19 5 0-2,-17 7 0 0,-15 4 0 2,-13 5 0-2,-19-2 0 0,-7-2 0 2,-5-5 0-2,-13-3 0 0,-13-6 0 2,-10-6 0-2,-13-3 0 0,-12-3 0 2,-10 0 0-2,-13 7 0 4,-11 4 0-6,-13 2 0 2,-9 7 0 2,-17 5 0-2,-9 8 0 0,-13 3 0 2,-13 8 0-2,-8 5 0 0,-10 4 0 2,-7 1 0-2,-7 7 0 0,-4 3 0 2,-6 10 0-2,1 0 0 0,-1 7 0 2,-1 2 0-2,5 1 0 2,3 3 0-2,6-1 0 0,11-1 0 2,8-2 0 0,12-6 0-4,11-7 0 4,13-4 0-2,16-8 0 0,17-4 0 2,13-6 0-2,14-10 0 0,14-10 0 2,12-15 0-2,12-17 0 2,16-15 0-2,7-14 0 0,10-12 0 2,7-16 0-2,4-8 0 0,0-9 0 2,9-1 0-2,0 7 0 0,2 7 0 2,-3 5 0-2,-4 8 0 0,-4 11 0 4,0 10 0-6,-4 13 0 2,-6 9 0 4,-8 7 0-6,-6 10 0 8,-8 7 0-10,-4 12 0 4,-8 8 0 2,-5 11 0-2,-6 5 0 0,-7 6 0 2,-4 12 0-2,-8 15 0 0,-2 18 0 2,-4 18 0-2,-3 16 0 0,0 20 0 2,0 16 0-2,1 9 0 2,7 7 0-2,6 0 0 0,5-3 0 2,12-8 0-2,9-9 0 0,9-16 0 2,13-16 0-2,11-12 0 0,6-11 0 2,4-14 0-2,11-9 0 0,12-14 0 2,14-13 0-2,9-5 0 0,13-9 0 2,10-13 0-2,12-19 0 2,10-19 0-2,9-24 0 0,10-23 0 2,5-21 0-2,7-18 0 0,1-12 0 2,-3-6 0-2,-2 1 0 0,-5 2 0 2,-4 4 0-2,-9 12 0 0,-8 11 0 2,-12 14 0-2,-6 14 0 0,-9 12 0 2,-12 12 0-2,-6 13 0 2,-10 16 0-2,-10 12 0 0,-8 15 0 2,-11 14 0-2,-6 5 0 0,-2 8 0 2,-15 15 0-2,-11 20 0 0,-16 18 0 2,-10 16 0-2,-17 20 0 0,-14 17 0 2,-10 14 0-2,-9 14 0 2,-8 9 0-2,-4 5 0 0,-1-1 0 2,1 0 0-2,5-8 0 0,6-5 0 2,8-8 0-2,11-17 0 0,10-16 0 2,11-15 0-2,14-16 0 0,10-13 0 2,11-14 0-2,11-11 0 0,10-4 0 2,6-5 0-2,1-2 0 2,13 3 0-2,7-1 0 0,8 3 0 2,4 2 0-2,8-2 0 0,5-2 0 2,0-3 0-2,5-4 0 0,3-5 0 2,1-4 0-2,3-2 0 0,-2-3 0 2,0 0 0-2,-6 0 0 2,-4 0 0-2,-9-2 0 0,-6 2 0 2,-7 0 0-2,-8 0 0 0,-6 6 0 2,-4 5 0-2,-5 9 0 0,0 4 0 2,-1 9 0-2,-7 7 0 0,-3 5 0 2,-2 7 0-2,-2 1 0 0,-6 1 0 2,-3-2 0-2,2-4 0 2,-1-2 0-2,-1-8 0 0,-3-3 0 2,0-5 0-2,-5-3 0 0,-2-7 0 2,-4-1 0-2,-6-9 0 0,-7-5 0 2,-5-4 0 0,-6-1 0-4,-3-3 0 4,-3-5 0-2,0-4 0 2,-2-5 0-2,2 0 0 0,1-4 0 2,2 3 0-2,6 1 0 0,0 0 0 2,5 0 0-2,3 1 0 0,4 5 0 2,6 0 0-2,6 0 0 0,6 3 0 2,5 2 0-2,7 2 0 0,5 0 0 2,6-1 0-2,5 3 0 2,1 1 0-2,4 0 0 0,8 1 0 2,10 0 0-2,8 0 0 0,8 0 0 2,9 2 0-2,10 2 0 0,6 1 0 2,9 0 0-2,6 2 0 0,5 0 0 2,5 2 0-2,3 1 0 0,0 1 0 2,4 1 0-2,0 0 0 2,0 1 0-2,1 0 0 0,-2 1 0 2,-1 1 0-2,-1 1 0 0,-2 1 0 2,0-2 0-2,-1 2 0 0,-3 0 0 2,3 3 0-2,0-2 0 0,2 2 0 2,0 0 0-2,0-1 0 2,-2 2 0-2,3 1 0 0,-1 0 0 2,-2 3 0-2,2 2 0 2,-3 2 0-2,-1-1 0 0,0 5 0 0,-2-1 0 2,-1 2 0-2,-2 0 0 0,-6 0 0 2,-6 0 0-2,-2-1 0 0,-1 0 0 2,0-2 0-2,-5-1 0 2,-2-4 0-2,-5-2 0 0,0-5 0 2,-1-4 0-2,-2-5 0 0,-3-3 0 2,0-5 0-2,0-2 0 0,-3-2 0 2,2-5 0-2,-3-2 0 0,-3-3 0 2,-3 0 0-2,-5-1 0 2,-8-1 0-2,-7-2 0 0,-7-1 0 2,-7-5 0-2,-5-6 0 0,0-4 0 2,-3-5 0-2,-14-4 0 0,-9-3 0 2,-7-3 0-2,-10-2 0 0,-6 3 0 2,-9 1 0-2,-12 4 0 0,-10 2 0 2,-5 4 0-2,-7 5 0 2,-9 2 0-2,-9 8 0 0,-3 2 0 2,-5 4 0-2,3 3 0 0,0 3 0 2,11 1 0-2,8 1 0 0,10-2 0 2,15 1 0-2,13-2 0 0,13 1 0 2,17 0 0-2,12-3 0 2,12-3 0-2,3-6 0 0,12-4 0 2,17-7 0-2,15-5 0 0,17-9 0 2,14-8 0-2,13-7 0 0,13-4 0 2,14-5 0-2,11-4 0 0,10-9 0 2,9-2 0-2,6-7 0 0,6-1 0 2,3-6 0-2,4-1 0 2,1-3 0-2,0-3 0 0,-4 2 0 2,-7 4 0-2,-4 4 0 0,-8 5 0 2,-8 7 0-2,-10 5 0 0,-12 8 0 2,-11 6 0-2,-9 5 0 0,-9 2 0 2,-9 4 0-2,-8 2 0 2,-10 1 0-2,-5 5 0 0,-10-1 0 2,-7 1 0-2,-8 1 0 0,-9 1 0 2,-8 2 0-2,-6 0 0 0,-2 4 0 2,-6-3 0-2,-12 1 0 0,-7 3 0 2,-10-2 0-2,-7 2 0 0,-7 4 0 2,-5 0 0-2,-6 4 0 2,-7 1 0-2,-1 4 0 0,-4 4 0 2,-1 2 0-2,0 5 0 0,5 2 0 2,2 2 0-2,3 4 0 0,6 1 0 2,6 2 0-2,9 1 0 0,4 0 0 2,7 0 0-2,5 0 0 2,5 1 0-2,6 2 0 0,4 0 0 2,7 0 0-2,4 6 0 0,0 5 0 2,4 7 0-2,6 1 0 0,6 6 0 2,6 6 0-2,3 3 0 0,7 3 0 2,3 0 0-2,4-4 0 0,5 1 0 2,5-2 0-2,6-3 0 2,5-2 0-2,6-2 0 0,3-2 0 4,4-2 0-4,4-4 0-2,0 0 0 4,0-5 0-2,1 2 0 0,-3-5 0 2,-3-2 0-2,-4-2 0 0,-6 0 0 2,-7-3 0-2,-4-1 0 0,-9-1 0 2,-6-1 0-2,-9-1 0 2,-6 0 0-2,-6 0 0 0,-7-1 0 2,-6 0 0-2,-2-3 0 0,-5-3 0 2,-12-2 0-2,-8-4 0 0,-10-3 0 2,-11-6 0-2,-12-2 0 0,-9-2 0 2,-9-4 0-2,-7 2 0 2,-8 0 0 0,-5 2 0-4,-7 0 0 4,-1 5 0-2,1 1 0 0,4 2 0 2,4 6 0-2,3-1 0 0,8 4 0 2,12 1 0-2,10 4 0 0,14-1 0 2,12 0 0-2,7 3 0 0,12-1 0 2,2 2 0-2,12 0 0 2,3 0 0-2,2 0 0 0,7 4 0 2,8 2 0-2,9 1 0 0,7 4 0 2,13 2 0-2,10 1 0 0,14 4 0 2,12-3 0-2,12 0 0 0,10-3 0 2,11-2 0-2,10-4 0 2,10-4 0-2,6-2 0 0,6-2 0 2,2-5 0-2,2-5 0 0,-3-3 0 2,-7-2 0-2,-4-5 0 0,-12 2 0 2,-11-3 0-2,-16 2 0 0,-15 2 0 2,-15 1 0-2,-19 2 0 0,-11 4 0 2,-16 0 0-2,-16-1 0 2,-4-5 0-2,-8 0 0 0,-12-2 0 2,-15-6 0-2,-11-4 0 0,-14-3 0 2,-8-1 0-2,-9 1 0 0,-10 4 0 2,-6-2 0-2,-4 9 0 0,-5 3 0 2,1 3 0-2,-2 5 0 2,4 5 0-2,2 3 0 0,5 3 0 2,7 0 0-2,9 0 0 0,8 3 0 2,12 3 0-2,10 0 0 0,11 0 0 2,11 2 0-2,14 7 0 0,6 5 0 2,4 4 0-2,15 8 0 0,15 6 0 2,14 6 0-2,14 2 0 2,15 3 0-2,15-4 0 0,14-8 0 2,13-6 0-2,11-8 0 0,12-9 0 2,7-8 0-2,8-5 0 0,3-5 0 2,5-6 0-2,-2-5 0 0,0-5 0 2,-2-5 0-2,-7 1 0 2,-6-1 0-2,-7-1 0 0,-8-1 0 2,-10 1 0-2,-8 3 0 0,-11 1 0 2,-12 7 0-2,-11 4 0 0,-13 6 0 2,-10 3 0-2,-12 2 0 0,-10 5 0 2,-13 12 0-2,-13 12 0 0,-4 11 0 2,-4 14 0-2,-12 15 0 2,-11 16 0-2,-11 14 0 0,-11 11 0 4,-4 7 0-3,-7 0 0-4,-3-3 0 5,1-3 0-2,3-11 0 0,7-9 0 2,4-14 0-2,6-13 0 0,9-11 0 2,7-13 0-2,6-10 0 0,6-12 0 2,7-6 0-2,3-8 0 2,4-4 0-2,12-12 0 0,13-7 0 2,9-16 0-2,14-14 0 0,11-16 0 2,11-20 0-2,7-15 0 0,6-10 0 2,1-8 0-2,-2 1 0 0,-8 7 0 3,-6 13 0-4,-16 15 0 3,-11 16 0-2,-11 22 0 0,-11 13 0 3,-10 12 0-4,-9 11 0 1,-2 5 0 2,-2 6 0-2,-6 11 0 0,-15 13 0 2,-10 22 0-2,-14 23 0 0,-18 28 0 2,-16 27 0-2,-15 30 0 0,-16 24 0 2,-13 20 0-2,-7 10 0 2,-3 0 0-2,3-6 0 0,8-11 0 2,15-22 0-2,11-22 0 0,21-25 0 2,19-26 0-2,24-24 0 1,21-21 0 0,9-21 0-1,8-23 0 0,22-6 0 2,21-17 0-2,23-24 0 2,14-25 0-2,19-24 0 0,18-31 0 2,11-29 0-2,13-28 0 0,6-24 0 2,2-14 0-2,-5-7 0 0,-8-1 0 2,-10 5 0-2,-17 10 0 0,-18 14 0 2,-20 20 0-2,-22 25 0 0,-21 22 0 2,-18 20 0-2,-12 17 0 2,-4 21 0-2,-16 22 0 0,-16 23 0 2,-17 14 0-2,-15 12 0 0,-18 23 0 2,-14 27 0-2,-19 30 0 0,-13 30 0 2,-14 27 0-2,-11 29 0 0,-4 21 0 2,-2 12 0-2,0 11 0 2,6-3 0-2,11-2 0 0,12-10 0 2,11-10 0-2,16-14 0 0,17-17 0 2,13-16 0-2,16-20 0 0,12-17 0 2,15-16 0-2,15-11 0 0,9-18 0 2,5-13 0-2,8-11 0 0,13-12 0 2,15-17 0-2,14-5 0 2,15-9 0-2,13-18 0 0,13-22 0 2,15-27 0-2,16-31 0 0,12-26 0 2,13-24 0-2,3-23 0 0,6-11 0 2,-3-7 0-2,-8 9 0 0,-16 15 0 2,-16 22 0-2,-20 28 0 2,-20 28 0-2,-21 24 0 0,-16 25 0 2,-16 19 0-2,-16 17 0 0,-3 5 0 2,-9 8 0-2,-16 12 0 0,-15 16 0 2,-14 14 0-2,-18 14 0 0,-15 14 0 2,-16 15 0-2,-14 11-2698 0</inkml:trace>
    </iact:actionData>
  </iact:action>
  <iact:action type="add" startTime="84174">
    <iact:property name="dataType"/>
    <iact:actionData xml:id="d65">
      <inkml:trace xmlns:inkml="http://www.w3.org/2003/InkML" xml:id="stk33" contextRef="#ctx0" brushRef="#br0">9784 10479 1452 0,'1'-18'268'17,"0"4"-60"-17,-1 6-84 0,0 4-63 16,0 3-7-16,0 1 41 0,0 4 31 0,-3 2 13 17,-1 2 5-17,1 0 21 0,-2 5 37 17,1 0 41-17,0 6 20 0,1 5 43 0,-1 8-41 16,-4 8-126-16,-2 10-24 0,1 12-9 17,-7 14-51-17,2 9-23 0,-5 15-11 0,-1 5 38 17,-5 5 27-17,0 5 60 0,-2 0 121 16,-2-1-53-16,1-5-111 0,0-7-17 0,1-7-13 17,3-11-21-17,1-7-6 0,4-7-3 0,4-6-10 17,-1-4-15-17,7-7 3 0,1-1 0 16,1-5 0-15,2-2 24-1,0-4 7 16,3-4-36-16,2-2-14 0,0-6-2 0,0-3-2 17,0-4 2-17,0-2 0 0,0-6 0 0,0-2 11 16,2-2 0-16,0-2-11 0,0-4 13 17,-1 0 1-17,-1-3-6 0,0 0 14 0,0-1 19 17,1 1 0-17,-1-1-3 0,0 0 16 16,0 0 5-16,0 0-19 0,0 0-28 0,0 0-9 17,0 0-3-17,0 0 0 0,0 0-13 17,0 0 1-17,2 0 12 0,-2 0 0 0,0 0 7 16,2 0 1-16,2 0-6 0,0 0 8 17,-1 0 15-17,3 0-2 0,0 0-3 0,4 1 13 17,3 0-10-17,-1 0-23 0,6 1-46 16,6 0 16-16,3-2 30 0,3 0 27 1,6 0-8 15,4 0-8-16,0-2 23 0,6-2 31 0,3 0 46 17,0-3 54-17,6-1 13 0,1-3-73 16,4 0-79-16,-1 0-17 0,6-3 10 17,-2 0 16-17,3 1 5 0,2 1 21 0,0 0-19 17,-3 2-19-17,1 4-20 0,-1 2 19 0,-2 4-22 16,-3 0 30-16,-7 3 24 0,-1 4-4 17,-5 5-18-17,-7 0-1 0,-3 0-14 0,-5 0-3 17,-5 0 1-17,-4 0 0 0,-5-4 15 16,-3-3-14-16,-2-1-2 0,-4-1 16 0,-1-2 1 17,-3-1 0-17,0 0 31 0,-3 0 45 0,-1 0 31 17,2-1-61-17,-1-4-77 0,3-5 0 16,0-8 0-16,1-5 0 0,2-7 0 17,3-11 0-17,1-7 0 0,2-9 0 0,1-6 0 17,1-8 0-17,3-8 0 0,2-5 0 0,1-6 0 16,1-5 0-16,4-6 0 0,1-7 0 17,2-2 0-17,1-1 0 0,-1 2 0 0,0-2 0 17,-2 5 0-17,1 3 0 0,-2 3 0 20,-4 8 0-20,0 4 0 0,0 7 0 0,0 6 0 13,-4 4 0-13,1 5 0 0,-3 1 0 17,2 4 0-17,-1-1 0 0,0 4 0 0,1 0 0 16,-2 2 0-16,0 3 0 0,-1 7 0 17,-1 5 0-17,-2 7 0 0,-3 8 0 0,-1 8 0 17,-3 5 0-17,-1 5 0 0,-4 4 0 16,-1 4 0-16,0 0 0 0,0 1 0 0,-5 3 0 17,-4 2 0-17,-7 3 0 0,-3 1 0 0,-7 2 0 17,-4 4 0-17,-6-1 0 0,-9 5 0 16,-7 0 0-16,-9 2 0 0,-10 3 0 17,-8 2 0-17,-10 2 0 0,-6 1 0 0,-10 3 0 17,-4-1 0-17,-5 1 0 0,3-3 0 0,0-1 0 16,2-4 0-16,2 0 0 0,5-7 0 17,5-3 0-17,4-3 0 0,8-3 0 0,5-5 0 17,8-2 0-17,6-2 0 0,11 0 0 1,9 0 0 14,10-2 0-15,11-1-773 0,12 0-719 17,9-1 80-17,4-2 87 0,11-2 60 17</inkml:trace>
    </iact:actionData>
  </iact:action>
  <iact:action type="add" startTime="85547">
    <iact:property name="dataType"/>
    <iact:actionData xml:id="d66">
      <inkml:trace xmlns:inkml="http://www.w3.org/2003/InkML" xml:id="stk34" contextRef="#ctx0" brushRef="#br0">13387 10213 2136 0,'9'-21'203'27,"0"4"27"-27,1 4 82 0,-5 4-42 0,0 3-42 0,-3 4 39 17,-2 2-8-17,0 5 17 0,0 9 16 0,-4 10-36 16,-5 11-87-16,-5 11-49 0,-2 13-26 17,-5 16-11-17,-2 9 56 0,-3 14 8 0,-1 7-24 17,0 5 21-17,-3 8 19 0,0 2 38 16,0 1 13-16,1-2-17 0,-2-2-30 0,3-3-85 17,0-2-17-17,1-9 55 0,3-9-1 0,1-7-5 17,5-12-14-17,2-10-15 0,4-7-24 16,3-10-23-16,2-8-1 0,2-8-25 17,2-3-12-17,1-7-12 0,1-2 12 0,1-4 0 17,0-1 10-17,0-3-9 0,0-2-2 0,0-2 12 16,0 1 1-16,0-1-12 0,3-1 11 17,-3-3 13-17,1-1-11 0,-1 0 11 0,0-2 13 17,1 0-12-17,-1-1-13 0,0 0-12 16,0 0 0-16,0 0 0 0,0 0 0 0,0 0-12 17,0 0-13-17,0 0 1 0,1 0-1 0,-1 0 0 17,2 0 12-17,3-1 13 0,-1-2 9 16,1 0 9-15,4 0-18-1,5-3-24 16,-1 0-53-16,5-2 23 0,3-1 31 0,2 2 4 17,4-2 15-17,1 2 8 0,3 1-4 0,1 1 5 16,2 1-4-16,4-1 20 0,5 1 17 17,1-1 47-17,8-1 74 0,3-2 7 0,9-2-88 17,3-1 21-17,4-4 20 0,6-3-95 17,2 1-24-17,3 0 0 0,2 0 0 0,1 1 0 16,-3 6 0-16,0 2 0 0,-5 5 0 17,-5 3 0-17,-3 0 0 0,-5 4 0 0,-5 3 0 16,-5 3 0-16,0 2 0 0,-4 2 0 17,-2-1 0-17,-3 2 0 0,0-3 0 0,0 2 0 17,-5-1 0-17,0-1 0 0,-4-4 0 16,-3 1 0-16,-3-4 0 0,-6-1 0 0,-2 0 0 17,-4-4 0-17,-6 0 0 0,-3 0 0 0,-1 0 0 17,-4 0 0-17,-4-3 0 0,0-2 0 17,0-3 0-17,0-5 0 0,0-1 0 0,0-7 0 16,0-3 0-16,-2-7 0 0,1-4 0 17,0-6 0-17,1-7 0 0,0-6 0 0,0-8 0 16,3-3 0-16,5-7 0 0,2-5 0 17,4-5 0-17,1-4 0 0,1-2 0 0,1 1 0 17,0 0 0-17,-3-2 0 0,3 3 0 16,-2 1 0-16,0 1 0 0,-2 2 0 0,3 1 0 17,-2-2 0-17,1 1 0 0,0-5 0 17,-1 1 0-17,-1-3 0 0,-4 2 0 0,1-1 0 16,-5 3 0-16,-4 7 0 0,-1 3 0 17,0 11 0-17,-6 9 0 0,-4 10 0 0,0 10 0 17,-3 6 0-17,0 10 0 0,3 5 0 0,2 5 0 16,-2 5 0-16,4 1 0 0,2 2 0 17,0 1 0-17,-1 0 0 0,-1 0 0 0,-4 0 0 17,-3 0 0-17,-9 1 0 0,-6 3 0 16,-10 3 0-16,-13 4 0 0,-16 5 0 0,-12 2 0 17,-13 6 0-17,-11 2 0 0,-11 3 0 17,-8 2 0-17,-6 1 0 0,-1 0 0 0,0-2 0 16,2-2 0-16,4-2 0 0,7-5 0 17,9-2 0-17,9-4 0 0,8-3 0 0,14-5 0 17,7-3 0-17,13 0 0 0,9-4 0 16,10 1 0-16,11-1-931 0,9 0-974 0,7 0 183 17,8 0 154-17</inkml:trace>
    </iact:actionData>
  </iact:action>
  <iact:action type="add" startTime="87056">
    <iact:property name="dataType"/>
    <iact:actionData xml:id="d67">
      <inkml:trace xmlns:inkml="http://www.w3.org/2003/InkML" xml:id="stk35" contextRef="#ctx0" brushRef="#br0">17721 10152 2259 0,'5'-35'254'18,"0"2"16"-18,-3 0-6 0,-1 3-11 0,-1 5-7 17,0 4-61-17,0 3-47 0,0 5-29 16,-1 3-22-15,-3 2 4-1,-2 4-34 17,3 3-43-17,-2 1-1 0,0 1 20 0,-3 8 101 16,-2 8 57-16,-3 13-44 0,-2 12 46 0,-6 12-6 16,-2 17-111-16,-5 13-6 0,-2 15 0 18,-2 14-58-18,-2 10-4 0,-4 5 14 0,0 2-3 16,-1 4 45-16,3-3 120 0,0-8 90 16,1-8-8-16,1-10 6 0,3-12-95 0,4-8-105 17,2-10 27-17,2-10-33 0,3-7-12 0,3-8 6 17,4-3-29-17,4-9-31 0,1-5-7 16,4-8 14-16,3-5-28 0,1-5 41 1,0-4-14 15,0-3-26-16,0-3 9 0,0-1 11 17,0-1-42-17,0 0 41 0,0-1-2 0,0-1 3 16,0 0 67-16,0-1-3 0,0 0-64 17,0 0 0-17,1-2 11 0,2-3 21 0,4-3-32 17,3-1-15-17,2-2-41 0,5-2 56 16,3-4 8-16,6 0 102 0,2 0 60 0,4 1-28 17,3-1-65-17,3 4-52 0,4 4 10 17,1 1 20-17,5 5 24 0,1 3 56 0,2 0-34 16,7 1 6-16,2 3-12 0,4 0-95 17,5 1 0-17,4-1 0 0,1 0 0 0,4 0 0 17,3-1 0-17,1-1 0 0,-2 1 0 16,2-1 0-16,-3 2 0 0,-3 2 0 0,-5 0 0 17,-7 2 0-17,-4 0 0 0,-6 2 0 0,-7 1 0 17,-6-1 0-17,-7 1 0 0,-5-2 0 16,-4-1 0-16,-6-1 0 0,-4-1 0 17,-2-1 0-17,-4 0 0 0,-6-3 0 0,2-1 0 17,-4-1 0-17,-1 0 0 0,0 0 0 0,0 0 0 16,0-5 0-16,0-2 0 0,0-5 0 17,-1-8 0-17,-1-7 0 0,-1-6 0 0,3-8 0 17,0-8 0-17,0-6 0 0,4-6 0 16,5-4 0-16,5-4 0 0,5-5 0 0,7 0 0 17,1-2 0-17,5-2 0 0,1 1 0 17,3-1 0-17,1 1 0 0,0-2 0 0,-2-2 0 16,1-4 0-16,-1-1 0 0,1-4 0 17,1-4 0-17,-2-2 0 0,1-1 0 0,-4 4 0 17,1 5 0-17,-5 9 0 0,-2 8 0 0,-4 11 0 16,-5 11 0-16,-4 10 0 0,-4 11 0 17,-3 6 0-17,-1 9 0 0,-5 2 0 0,0 3 0 17,0 3 0-17,0 0 0 0,0 0 0 18,0-1 0-18,0-1 0 0,-5-1 0 0,-1 0 0 15,-3 0 0-15,-2 0 0 0,-6 2 0 17,-2 2 0-17,-6 3 0 0,-7 1 0 0,-8 3 0 17,-8 7 0-17,-9 5 0 0,-7 7 0 0,-11 4 0 16,-10 6 0-16,-7 2 0 0,-7 4 0 17,-5-2 0-17,-6 1 0 0,-6 0 0 16,-3-5 0-16,1 0 0 0,2-5 0 0,-1-3 0 17,4-5 0-17,8-4 0 0,7-5 0 0,9-1 0 17,9-5 0-17,10 1 0 0,12-5-707 16,8 0-1073-16,14 0-281 0</inkml:trace>
    </iact:actionData>
  </iact:action>
  <iact:action type="add" startTime="88297">
    <iact:property name="dataType"/>
    <iact:actionData xml:id="d68">
      <inkml:trace xmlns:inkml="http://www.w3.org/2003/InkML" xml:id="stk36" contextRef="#ctx0" brushRef="#br0">21577 9714 3048 0,'-10'-15'367'0,"4"2"-29"27,-3 5-124-27,3 3-95 0,-4 4-39 0,1 4 87 0,-7 6 38 0,3 13-11 17,-5 13-11-17,-4 14-88 0,-5 16-30 16,-5 14-16-16,-3 14 49 0,1 9 25 0,-3 12-57 17,-1 7-23-17,3 6-7 0,-1 0-3 17,2 0 18-17,3-4 62 0,4-3 78 0,-2-4-9 16,4-10-39-16,2-7-28 0,4-12-45 17,0-8-36-17,2-5-28 0,1-10-6 0,3-8-2 17,3-6-1-17,1-9 1 0,2-5-13 16,3-7-3-16,0-3 4 0,1-9-73 0,1-4 87 17,2-5 0-17,0-3-8 0,0-4 85 0,0-1-72 17,0-7 3-17,7-2-6 0,2-4-6 16,-1-2 4-16,7-1 9 0,-1-3 6 17,5 2 9-17,3 1 1 0,0 4 16 0,6 3 19 17,5 2-14-17,3 3-46 0,7 0-3 0,2 4 3 16,4 0 1-16,6 0 83 0,2 2 43 17,2 2 35-17,1 2 40 0,5 2 32 0,-2 5-18 17,0-1-102-17,1 5-54 0,-2-2-7 16,-4 7-18-16,1 0 29 0,1 0-3 0,-6 3-17 17,-4-3 1-17,-3 1 15 0,-1-3-15 17,-2 1-45-17,-4-5 0 0,-1-2 0 0,-1-3 0 16,-3-2 0-16,-3 0 0 0,-5-1 0 17,-4-3 0-17,-5-1 0 0,-5-2 0 0,-2-1 0 17,-6 0 0-17,-1-1 0 0,-4 0 0 0,0 0 0 16,0 0 0-16,0 0 0 0,0 0 0 17,0-2 0-17,0-5 0 0,2-4 0 0,3-5 0 17,-1-3 0-17,5-9 0 0,2-5 0 16,4-7 0-16,2-4 0 0,4-3 0 0,3-6 0 17,3-3 0-17,2-5 0 0,3-3 0 17,1-6 0-17,4-3 0 0,-2-5 0 0,6-5 0 16,1-5 0-16,1-2 0 0,0-4 0 17,0 0 0-17,0-1 0 0,-1 3 0 0,-4 3 0 17,-1 4 0-17,-7 3 0 0,-2 6 0 16,-4 5 0-16,-2 3 0 0,-3 2 0 0,-5 4 0 17,-1 1 0-17,-2-1 0 0,-2 2 0 0,0 3 0 17,0 1 0-17,0 4 0 0,-2 3 0 16,-1 3 0-16,0 3 0 0,-3 7 0 17,1 5 0-17,2 5 0 0,-3 5 0 0,-2 4 0 17,0 6 0-17,-1 3 0 0,0 1 0 0,0 4 0 16,0 2 0-16,0 1 0 0,0 0 0 17,0 0 0-17,0 0 0 0,0 0 0 0,0 0 0 17,0 0 0-17,0 0 0 0,0 0 0 16,0 0 0-16,-5-2 0 0,-5 0 0 0,-4 2 0 17,-8 0 0-17,-5 0 0 0,-11 0 0 17,-8 4 0-17,-13 3 0 0,-9 2 0 0,-9 3 0 16,-8 3 0-16,-9 2 0 0,-5-1 0 17,-4 0 0-17,-1-3 0 0,1-6 0 0,4-1 0 17,-2-5 0-17,9-1 0 0,5-1 0 16,10-4 0-15,6-3 0-1,10 0 0 0,9-1 0 16,7 0 0-16,7 0 0 0,6 2 0 0,5 3-612 17,7-1-804-17,2 1-41 0,1 3 183 16,3 1-83-16</inkml:trace>
    </iact:actionData>
  </iact:action>
  <iact:action type="add" startTime="89722">
    <iact:property name="dataType"/>
    <iact:actionData xml:id="d69">
      <inkml:trace xmlns:inkml="http://www.w3.org/2003/InkML" xml:id="stk37" contextRef="#ctx0" brushRef="#br0">10066 13272 3447 0,'-12'1'136'19,"3"11"-32"-19,0 12-65 0,-1 10-39 16,4 11-12-16,2 9-21 0,-2 6 11 0,4 4 12 17,2 1-28-17,0-4-112 0,0-6-109 0,0-8-54 17,1-7-66-17,2-9-104 0,3-9-128 16,-1-10 33-16</inkml:trace>
    </iact:actionData>
  </iact:action>
  <iact:action type="add" startTime="89935">
    <iact:property name="dataType"/>
    <iact:actionData xml:id="d70">
      <inkml:trace xmlns:inkml="http://www.w3.org/2003/InkML" xml:id="stk38" contextRef="#ctx0" brushRef="#br0">9971 13114 3276 0,'-9'-4'80'22,"5"3"-28"-22,4 1 107 0,0 0 119 0,0 0 33 17,12 1 23-17,3 2-45 0,9 1-33 0,6 0 24 17,4-3-26-17,8-1-30 0,7 0-18 16,3-1-19-16,6-7 10 0,4-2 30 0,7-2-61 17,3-5-50-17,3 1-35 0,2-1-37 0,1 4 45 17,-1 1 18-17,2 2 4 0,0 2-49 16,2 4-47-16,-3 4 10 0,2 0 7 17,3 0 32-17,-3 0 20 0,5 0 8 0,1-1-33 17,4-1-33-17,-1-1 8 0,2-1 27 0,0-1 58 16,3-1 15-15,1-1-74-1,4 1-60 0,-1 2 0 16,-1 1 0-16,2-2 0 0,-1 5 0 17,0 0 0-17,1 0 0 0,-1 3 0 16,-3 1 0-16,-1 2 0 0,-2 2 0 0,1 0 0 17,1 1 0-17,2-2 0 0,-3-2 0 0,1 0 0 17,2-2 0-17,1-3 0 0,5 0 0 16,4 0 0-16,-2-1 0 0,3-4 0 17,2-2 0-17,5 1 0 0,4-3 0 0,-3 2 0 17,1-1 0-17,3 1 0 0,3-1 0 0,0 1 0 16,-1 1 0-16,-2 2 0 0,0 0 0 17,-1 0 0-17,4 0 0 0,-5 2 0 0,0 1 0 17,-1 0 0-17,0-1 0 0,0 0 0 16,-1 0 0-16,-1-1 0 0,-2-1 0 0,2 1 0 17,-3-1 0-17,1 2 0 0,-3 0 0 17,-1 1 0-17,0-1 0 0,1 1 0 0,0 0 0 16,0-3 0-16,0 1 0 1,2-1 0-1,1-1 0 16,0-3 0-16,2 0 0 0,-2-3 0 17,2 0 0-17,0-3 0 0,-1 2 0 16,1 1 0-16,-2-2 0 0,-2 2 0 0,-2 0 0 17,-1 1 0-17,-5 0 0 0,-1 0 0 0,-6 1 0 17,-1-1 0-17,-2-2 0 0,-4 1 0 16,-4-1 0-16,-1 0 0 0,-4 0 0 17,-4 0 0-17,-4 0 0 0,-3 2 0 0,-5 2 0 17,-5 0 0-17,-4-2 0 0,-5 5 0 0,-2-1 0 16,-1 2 0-16,-2 0 0 0,-3-1 0 17,-1-2 0-17,1 1 0 0,2-1 0 0,-5 0 0 17,2-1 0-17,-4 0 0 0,2 0 0 16,0 0 0-16,-2-1 0 0,-4 4 0 0,1-1 0 17,-6 1 0-17,-2 1 0 0,-4 1 0 17,-6 1 0-17,-4 2 0 0,-1 0 0 0,-4 0 0 16,-1 5 0-16,-1-1 0 0,-2 2 0 17,-2 2 0-17,2 0 0 0,-2 3 0 0,0 1 0 17,0 5 0-17,0-1 0 0,0 4 0 16,-2 5 0-16,-2 1 0 0,1 2 0 0,-7 3 0 17,2 3 0-17,-1 2 0 0,1 0 0 0,-1 0 0 17,-1 0 0-17,2 0 0 0,-1-1 0 16,-1 1 0-16,4-1 0 0,3 0 0 17,-3 1 0-17,2-2 0 0,-1-1 0 0,0 1 0 17,3-2 0-17,2 0 0 0,0-4 0 0,0 1 0 16,0-5 0-16,0 1 0 0,0-3 0 17,0-1 0-17,0-5 0 0,0 1 0 0,0-4 0 17,0-2 0-17,0-2 0 0,0 0 0 16,0-2 0-16,0-3 0 0,0 1 0 0,0-1 0 17,0 0 0-17,0 0 0 0,0 0 0 0,0 0 0 17,0 0 0-17,0 0 0 0,0 0 0 17,0 1 0-17,0-3 0 0,0 1 0 16,-2-2 0-16,-3 0 0 0,-3 1 0 0,-1-2 0 17,-7 2 0-17,-2 0 0 0,-9 1 0 0,-6 1 0 16,-6 0 0-16,-6 1 0 0,-7 3 0 17,-6-1 0-17,-5 1 0 0,-2 0 0 0,-3 2 0 17,-3-4 0-17,-3-2 0 0,-2-1 0 16,3-2 0-16,-1-1 0 0,1 0 0 0,0 0 0 17,0-2 0-17,3-1 0 0,-1 1 0 17,0-1 0-17,-1 2 0 0,0 0 0 0,-2 1 0 16,2 0 0-16,-5 0 0 0,0 0 0 17,-1-1 0-17,-5 1 0 0,2 0 0 0,-1-1 0 17,-5 1 0-17,1-2 0 0,-3 0 0 16,-2-1 0-16,0 0 0 0,-2 1 0 0,-3 1 0 17,-1 1 0-17,-3 0 0 0,-2 0 0 0,-4 0 0 17,2 2 0-17,-1 4 0 0,-5-2 0 16,0 1 0-16,-1 0 0 0,-2 1 0 17,5-2 0-17,-4 2 0 0,0-2 0 0,-1 0 0 17,2-2 0-17,2-1 0 0,-3 1 0 0,3-1 0 16,-4-1 0-16,-2 2 0 0,2 1 0 17,1-1 0-17,-2 1 0 0,-4 2 0 0,2 2 0 17,0-1 0-17,2 1 0 0,1-2 0 16,-2 0 0-16,4-1 0 0,1-2 0 0,5-2 0 17,-1 0 0-17,3-4 0 0,2 1 0 17,1-4 0-17,0 0 0 0,5-1 0 0,-1 1 0 16,3 1 0-16,-2 3 0 0,1 1 0 17,1 2 0-17,1 0 0 0,-1 0 0 0,0 3 0 17,1-1 0-17,-1 2 0 0,2-2 0 0,2 3 0 16,2-4 0-16,-1 0 0 0,2-1 0 17,-1 1 0-17,1-1 0 0,-1 0 0 0,3 1 0 17,1 1 0-17,-2-1 0 0,-1 2 0 16,1 1 0-16,-1 3 0 0,0 2 0 0,-3 3 0 17,-2 5 0-17,0-1 0 0,-1 5 0 17,0-1 0-17,0 2 0 0,2-1 0 0,3-1 0 16,6-3 0-16,3-1 0 0,2-2 0 1,6-4 0 15,5-2 0-16,6-4 0 0,4-2 0 17,3-2 0-17,5 0 0 0,3-2 0 16,5-2 0-16,3 0 0 0,3-3 0 0,1 2 0 17,6-2 0-17,-1 2 0 0,4 2 0 0,4 0 0 17,2 1 0-17,1 0 0 0,4 2 0 16,3-1 0-16,1-1 0 0,4 2 0 17,1 0 0-17,1-1 0 0,2 0 0 0,0 1 0 17,0 0 0-17,0 0 0 0,0-1 0 0,0 1 0 16,0 0-234-16,0 0-905 0,0 0-792 17,0 0 45-17</inkml:trace>
    </iact:actionData>
  </iact:action>
  <iact:action type="add" startTime="91841">
    <iact:property name="dataType"/>
    <iact:actionData xml:id="d71">
      <inkml:trace xmlns:inkml="http://www.w3.org/2003/InkML" xml:id="stk39" contextRef="#ctx0" brushRef="#br0">11078 13026 3301 0,'0'3'359'0,"1"0"-12"16,1 2 112-16,1 4 148 0,-2 0-19 17,-1 5-57-17,0 5-142 0,0 4-84 0,0 6-13 17,0 6-70-17,-5 5-104 0,1 5-31 17,-6 2-47-17,1 3-40 0,1 0-19 0,-2-1-16 16,1 2-2-16,2-1-9 0,-1-4-102 0,-1-1-211 17,4-3-263-17,0-1-303 0,1-4-192 16,3-5-14-16,1-2-70 0</inkml:trace>
    </iact:actionData>
  </iact:action>
  <iact:action type="add" startTime="92241">
    <iact:property name="dataType"/>
    <iact:actionData xml:id="d72">
      <inkml:trace xmlns:inkml="http://www.w3.org/2003/InkML" xml:id="stk40" contextRef="#ctx0" brushRef="#br0">13005 12896 4244 0,'0'-8'491'0,"0"2"-91"0,0 5-38 0,0 1-2 0,-4 8-15 16,-4 6-78-16,-1 6-92 0,-2 10-59 17,-3 6-5-17,0 7-42 0,-1 6-61 0,1 2-3 17,2 1-5-17,0-3-13 0,2 1-19 16,2-4 13-16,2-2 0 0,1-4-17 0,1-3-33 18,-1 0-145-18,2-5-270 0,1-1-304 0,-1-4-175 16,2-2-37-16,1-7-35 0,0-5-54 16</inkml:trace>
    </iact:actionData>
  </iact:action>
  <iact:action type="add" startTime="92575">
    <iact:property name="dataType"/>
    <iact:actionData xml:id="d73">
      <inkml:trace xmlns:inkml="http://www.w3.org/2003/InkML" xml:id="stk41" contextRef="#ctx0" brushRef="#br0">14422 12928 4387 0,'-6'-4'287'0,"1"3"-116"16,3 1 164-16,2 0 204 0,-1 0 2 16,1 4-62-15,0 3-104-1,0 6-94 16,0 3-11-16,0 5-72 0,-1 4 5 0,0 5-78 17,-1 5-125-17,-2 3 0 0,-1 3 0 0,3 3 0 16,-3 2 0-16,1 1 0 0,-2 2-32 17,0 0-210-17,-3 1-381 0,5-2-213 0,-1-3-250 17,4-2-183-17,1-3-39 0,0-6-96 16</inkml:trace>
    </iact:actionData>
  </iact:action>
  <iact:action type="add" startTime="92953">
    <iact:property name="dataType"/>
    <iact:actionData xml:id="d74">
      <inkml:trace xmlns:inkml="http://www.w3.org/2003/InkML" xml:id="stk42" contextRef="#ctx0" brushRef="#br0">16280 12945 5008 0,'-6'-5'202'0,"5"2"153"21,0 2 8-21,1 1-44 0,0 0 44 0,0 0-50 17,0 0 60-17,-1 2 171 0,0 6-224 0,0 4-289 16,0 7-31-16,-1 5 0 0,-2 7 0 17,2 7 0-17,-2 6 0 0,-1 4 0 0,0 4 0 17,-2 0 0-17,-2 3 0 0,2-1 0 16,0 1 0-16,-3-1-305 0,2-1-504 0,1 0-194 17,3-5-243-17,-2-5-142 0,4-4 20 0</inkml:trace>
    </iact:actionData>
  </iact:action>
  <iact:action type="add" startTime="93325">
    <iact:property name="dataType"/>
    <iact:actionData xml:id="d75">
      <inkml:trace xmlns:inkml="http://www.w3.org/2003/InkML" xml:id="stk43" contextRef="#ctx0" brushRef="#br0">17638 12851 4363 0,'0'-2'425'0,"0"2"77"0,0 0 212 16,0 0 36-16,0 7-140 0,0 4-57 16,0 4-279-16,-2 9-274 0,-4 6 0 17,-2 7 0-17,0 7 0 0,-1 4 0 0,-3 2 0 17,2 4 0-17,-4 1 0 0,4 1 0 0,1-2 0 16,0-4-36-16,2 0-409 0,2-4-553 1,2-4-382 15,3-3-176-16,0-4-66 0</inkml:trace>
    </iact:actionData>
  </iact:action>
  <iact:action type="add" startTime="93703">
    <iact:property name="dataType"/>
    <iact:actionData xml:id="d76">
      <inkml:trace xmlns:inkml="http://www.w3.org/2003/InkML" xml:id="stk44" contextRef="#ctx0" brushRef="#br0">19450 12810 4323 0,'2'-13'397'0,"-1"2"-41"21,3 4-5-21,-2 4 70 0,0 3 122 0,-2 0 113 0,0 7 3 17,0 8-262-17,0 3-309 0,0 9-88 17,0 6 0-17,-2 7 0 0,-4 5 0 0,0 3 0 16,-4 5 0-16,1-1 0 0,0 2 0 17,-3 1 0-17,1-1-61 0,-3 0-324 0,1 0-417 17,-1 0-407-17,3-1-283 0,1-1-57 16</inkml:trace>
    </iact:actionData>
  </iact:action>
  <iact:action type="add" startTime="96404">
    <iact:property name="dataType"/>
    <iact:actionData xml:id="d77">
      <inkml:trace xmlns:inkml="http://www.w3.org/2003/InkML" xml:id="stk45" contextRef="#ctx0" brushRef="#br0">10420 12962 573 0,'0'1'150'20,"-1"-1"-1"-20,1 0 54 0,0 0 119 0,0 0 66 17,0 0-48-17,0 0-63 0,-1 0-25 16,1 0-4-16,0 0-1 0,-1 0-24 0,-1 0-24 17,2 0-16-17,-2 0-11 0,1 0 2 17,0 0 4-17,0 0 2 0,-2 0-19 0,3 0-23 16,-1 0-16-16,0 0 5 0,1 0 35 17,0 0 40-17,0 0 19 0,0 0-18 0,0 0-47 17,0 0-34-17,0 0 20 0,0 0 20 16,0 0-12-16,0 0-26 0,0 0-39 0,0 0-44 17,0 0-16-17,0 0 6 0,0 0-15 0,0 0-4 17,0 0 29-17,0 0 17 0,0 0-2 16,0 0 14-16,0 0 2 0,0 0-1 17,0 0 13-17,0 0-13 0,0 0-28 0,0 0 0 17,0-1 1-17,0-1-1 0,0-1 0 0,0 0-14 16,0-2 0-16,0 1 1 0,0-4-1 17,0 0 0-17,0 0 1 1,0-1-1-1,0-2 13 16,0-1 16-16,0-1 14 0,0 0 0 16,0-2 14-16,0 2-29 0,0-4-57 0,0 3 0 17,0 1 0-17,0-1 0 0,0 2 0 17,0-1 0-17,-1 2 0 0,0 1 0 0,-1 0 0 16,0 1 0-16,1 0 0 0,0 1 0 1,0 0 0 15,0 0 0-16,1 3 0 0,-3 1 0 17,3 0 0-17,0 2 0 0,-1 1 0 16,1 1 0-16,0-2 0 0,0 2 0 0,-1 0 0 17,1 0 0-17,0 0 0 0,-1 0-373 0,1 0-494 17,0 0-267-17,0 0-115 0,0 0 115 16,0 0 92-16,0 3-147 0</inkml:trace>
    </iact:actionData>
  </iact:action>
  <iact:action type="add" startTime="97155">
    <iact:property name="dataType"/>
    <iact:actionData xml:id="d78">
      <inkml:trace xmlns:inkml="http://www.w3.org/2003/InkML" xml:id="stk46" contextRef="#ctx0" brushRef="#br0">10154 12857 845 0,'-2'-2'132'19,"1"-2"129"-19,1 0 88 0,0 0-18 0,0 0-45 17,0-3 3-17,0 0 50 0,0-1 12 16,0 3-40-16,0 0-51 0,0 1-6 0,0 0-1 17,0 0-41-17,0 3-63 0,0 0-68 0,0 0-24 17,0 0-6-17,0-2-17 0,0 1 5 16,0 0 9-16,0-2 16 0,1 0 27 17,3-2 25-17,0-2 23 0,1-1 23 0,-1 0 11 17,0-1 24-17,2 1 5 0,-2-1-45 0,1 1-35 16,-2 1-22-16,2-1-16 0,-3 2 0 17,3 0 4-17,-3 0-16 0,4-2-14 0,-4 2-2 17,3-1 0-17,-1 0 16 0,1-1-15 16,0 0-14-16,0-2 2 0,1-2 0 0,1 0 27 17,0 2-3-17,0-2-13 0,2 1 16 17,-3-1-12-17,-1 5-15 0,-1 0-16 0,1 1-15 16,-1 3 15-16,-2-1-14 0,2 3-1 17,-2 0 14-17,-1 0-13 0,0 1-1 0,0-1 1 17,0 1-1-17,0 1 0 0,0 0-13 16,-1 0 13-16,1 0 0 0,1-1-13 0,-1 1-1 17,2 0 0-17,0 0 0 0,1 0 0 0,-1 0 15 17,2 0 14-17,-2 0 13 0,2 0 1 16,-1 1 14-16,4 2 14 0,1 1 0 17,1-1-28-17,-1 2-43 0,2-1 0 0,2 3 0 17,0-1 0-17,-1-1 0 0,0 0 0 0,-2 1 0 16,0-2 0-16,0 0 0 0,-2-1 0 17,-3 0 0-17,3-1 0 0,-3 1 0 0,0-1 0 17,-1 0 0-17,1 0 0 0,-1 1 0 16,1 1 0-16,-2-2 0 0,0 0 0 0,0 2 0 17,1-1 0-17,-1 1 0 0,2 0 0 0,-1 2 0 17,1 0 0-17,-1 0 0 0,1-1 0 16,0-2 0-16,-2 2 0 0,2-1 0 17,-3 0 0-17,0-1 0 0,2 0 0 0,-2-1 0 17,0 0 0-17,-1-1 0 0,1 1 0 0,-1-1 0 16,0 0 0-16,0 0 0 0,0 0 0 17,0-1 0-17,0 1 0 0,1-1 0 0,-1 0 0 17,-1 0 0-17,0 1 0 0,0-1 0 16,0 0 0-16,1 0 0 0,-1 0 0 0,0 0 0 17,0 0 0-17,0 1 0 0,1 0 0 17,0 0 0-17,2 1 0 0,1 0 0 0,2 1 0 16,-2 0 0-16,1 1 0 0,-1-1 0 1,1 0 0 15,0 0 0-16,0-1 0 0,0 0 0 17,-1-1 0-17,-3 0 0 0,-1-1 0 16,1 0 0-16,-1 0 0 0,0 0 0 0,0 0 0 17,0 0 0-17,0 0 0 0,0 0 0 0,0 0 0 17,0 0 0-17,0 0 0 0,0 0 0 16,0 0 0-16,0 0 0 0,0 0 0 17,0 0 0-17,0 0 0 0,0-1 0 0,0 1 0 17,0 0 0-17,0-1 0 0,0 0 0 0,0 0 0 16,-2 0 0-16,-2-2-250 0,1 0-809 17,-3-1-721-16,1 4-86-1</inkml:trace>
    </iact:actionData>
  </iact:action>
  <iact:action type="add" startTime="99873">
    <iact:property name="dataType"/>
    <iact:actionData xml:id="d79">
      <inkml:trace xmlns:inkml="http://www.w3.org/2003/InkML" xml:id="stk47" contextRef="#ctx0" brushRef="#br0">10654 12976 1967 0,'-8'0'302'18,"0"-1"-71"-18,4 0-62 0,-1 0 3 16,3 0-4-16,1 0 20 0,1 0 13 0,-2 0 0 17,2 1-36-17,0 0-29 0,0-1-31 0,0 1-13 17,0 0-22-17,0 0-2 0,0 0 19 16,0 0-1-16,0 0-12 0,0 0 0 0,0 0 17 17,0 0 19-17,0 0 22 0,0 0-3 17,0 0 16-17,0 0 44 0,0-2 41 0,4-1-34 16,0 0-62-16,2-1-62 0,3 1-40 17,1-2 26-17,1 1 42 0,3-3 60 0,1 0-1 17,4 0-31-17,4-1 0 0,0-1-3 16,5-3-5-16,4-3-20 0,6-1-18 0,1-5 8 17,2 1-2-17,5-3-2 0,2-1-2 0,3 0-81 17,2 2 4-17,1 1-7 0,0 1 7 16,2 3 71-16,2 1-4 0,1 4-4 1,1 0 27 15,1-1 34-16,2 4 6 0,0-2-74 17,2 0-63-17,3 0 0 0,1-1 0 0,0 0 0 16,-1 0 0-16,0-3 0 0,1 0 0 17,-1 0 0-17,2 1 0 0,-4-3 0 0,-3 4 0 17,0 0 0-17,-3 1 0 0,-4 1 0 16,-4 1 0-16,-2 2 0 0,-3 1 0 0,-6 3 0 17,0 1 0-17,-5 0 0 0,1 1 0 17,-4 1 0-17,-1 1 0 0,-5 0 0 0,0 0 0 16,-5 0 0-16,1 0 0 0,-4 0 0 17,-2 0 0-17,-3 0 0 0,-2 0 0 0,-3 0 0 17,1 1 0-17,-2-1 0 0,-4 1 0 16,1-1 0-16,0 0 0 0,-1 0 0 0,0 0 0 17,-2 0 0-17,-1 0 0 0,-1 0 0 0,0 0 0 17,1 0 0-17,-1 0 0 0,1 0 0 16,-1 0 0-16,0 0 0 0,0 0 0 17,0 0 0-17,0 0 0 0,0 0 0 0,0 0 0 17,0 0 0-17,0 0 0 0,0 0 0 0,0 0 0 16,0 0 0-16,0 0 0 0,0 0 0 17,0 0 0-17,0 0 0 0,0 0-406 0,0 0-902 17,0 0-449-17,0 0 278 0,0 0 221 16</inkml:trace>
    </iact:actionData>
  </iact:action>
  <iact:action type="add" startTime="100623">
    <iact:property name="dataType"/>
    <iact:actionData xml:id="d80">
      <inkml:trace xmlns:inkml="http://www.w3.org/2003/InkML" xml:id="stk48" contextRef="#ctx0" brushRef="#br0">13048 12285 3164 0,'-2'-2'387'18,"2"0"-42"-18,0 2 66 0,0-1 61 0,0 1-12 17,0 0 6-17,0 0 0 0,3 0-50 0,0-2-46 16,1 2-44-16,1 0-68 0,4 0-23 17,2-2-14-17,3 1-75 0,5-1-98 16,3 0-48-16,3 1 0 0,4-1 0 0,2 0 0 17,4 0 0-17,2 2 0 0,0 0 0 0,-2 0 0 17,3 0 0-17,0 2 0 0,0 2 0 16,-2-1 0-16,-3 4 0 0,-3 0 0 1,-4 0 0 15,-4 1 0-16,-3-2 0 0,-7 0 0 17,-3 0 0-17,-4 1 0 0,-5 1 0 0,0 2 0 16,-4 1 0-16,-7 6 0 0,-5 2 0 17,-5 5 0-17,-3 3 0 0,-3-1 0 0,1 3 0 17,0-1 0-17,3-1 0 0,1-3 0 16,5 0 0-16,2-7 0 0,4-1-636 0,2-4-520 17,4-3-177-17,0-4-91 0,5 0 146 17</inkml:trace>
    </iact:actionData>
  </iact:action>
  <iact:action type="add" startTime="101263">
    <iact:property name="dataType"/>
    <iact:actionData xml:id="d81">
      <inkml:trace xmlns:inkml="http://www.w3.org/2003/InkML" xml:id="stk49" contextRef="#ctx0" brushRef="#br0">10803 13116 1669 0,'-5'-3'342'0,"-1"-3"2"28,4-2 1-28,2 0 9 0,-1 0 13 0,1-2 0 0,0 2 36 0,0-1 15 16,0 1-59-16,0 0-79 0,0 2-54 17,0 3-46-17,0-2-33 0,1 0-13 0,4-1-11 17,0-1-8-17,3-2 4 0,0 2 15 17,7-2 26-17,1-4 41 0,5 1-16 0,2 0-31 16,2-2-2-16,6 1-44 0,2 0-14 17,2 1 15-17,3 0 16 0,2 5-66 0,5-1-34 16,-1 3-2-16,7 1-11 0,-2 0 22 17,6 1 12-17,-1 0-2 0,4 1 13 0,-1-2 0 17,2 1 17-17,-1-1-74 0,3-3 46 0,5-3-46 16,-4 2 0-16,1 0 0 0,0-1 0 17,-1-1 0-17,1 2 0 0,-1-1 0 0,0 2 0 17,2-1 0-17,1 1 0 0,1 2 0 16,2 0 0-16,2 1 0 0,-3 0 0 0,-1 2 0 17,1 1 0-17,0 1 0 0,0 0 0 17,2 0 0-17,-1 0 0 0,0 2 0 0,2 2 0 16,0-1 0-16,1 0 0 0,-1 1 0 17,1 0 0-17,0-1 0 0,1-1 0 0,-2 0 0 17,0 0 0-17,-3-1 0 0,-2-1 0 16,-3 1 0-16,-4 0 0 0,-1-1 0 0,-3 0 0 17,0 0 0-17,-3 0 0 0,-1 0 0 0,1 0 0 17,1 0 0-17,-3-1 0 0,2-3 0 16,-3 0 0-16,0-1 0 0,2-2 0 17,-1-1 0-17,1-1 0 0,1-3 0 0,1-1 0 17,1 2 0-17,0-1 0 0,-3-3 0 0,0 2 0 16,1-1 0-16,-3 2 0 0,0 1 0 17,-3-3 0-17,1 3 0 0,-1 3 0 0,1-1 0 17,-1-1 0-17,-1 2 0 0,-1 1 0 16,2-3 0-16,-2 2 0 0,1 1 0 0,1 1 0 17,-3 0 0-17,4 3 0 0,2-1 0 17,-1 1 0-17,2 1 0 0,1 1 0 0,-3 1 0 16,3 0 0-16,-3 0 0 0,-2 0 0 17,0 0 0-17,-2 2 0 0,-3 0 0 0,1 2 0 17,1-1 0-17,-4 2 0 0,1-1 0 16,2 0 0-16,-4 0 0 0,4 0 0 0,-2-1 0 17,-2 0 0-17,2-1 0 0,-3 0 0 0,0 0 0 17,-2-1 0-17,-1 0 0 0,-1 3 0 16,-5-3 0-16,1 2 0 0,0-1 0 17,1 1 0-17,-1 0 0 0,2 0 0 0,1 0 0 17,1 0 0-17,3-1 0 0,-2-1 0 0,5 0 0 16,-3-1 0-16,3 0 0 0,-1 0 0 17,0 0 0-17,1-2 0 0,-3 0 0 0,2-1 0 17,-4-1 0-17,0 1 0 0,0-1 0 16,-2 0 0-16,-1 0 0 0,-3-4 0 0,1 1 0 17,-3 0 0-17,-3-1 0 0,0 0 0 0,-4-1 0 17,-2-1 0-17,-1-2 0 0,-2 1 0 16,2-1 0-16,-4-1 0 0,-1-1 0 17,1-1 0-17,-3 0 0 0,2 1 0 0,0-2 0 17,0 4 0-17,-1-3 0 0,1 2 0 0,0 1 0 16,0-1 0-16,1 1 0 0,-2 0 0 17,1 2 0-17,-1 2 0 0,-3-2 0 0,-1 2 0 17,0 4 0-17,-2 0 0 0,0 0 0 16,-2-1 0-16,-1 4 0 0,1 0 0 0,-1 0-524 17,0 1-605-17,0 0-193 0,0 0 28 17,0 0 205-17,-2 0 22 0</inkml:trace>
    </iact:actionData>
  </iact:action>
  <iact:action type="add" startTime="102326">
    <iact:property name="dataType"/>
    <iact:actionData xml:id="d82">
      <inkml:trace xmlns:inkml="http://www.w3.org/2003/InkML" xml:id="stk50" contextRef="#ctx0" brushRef="#br0">17576 12192 3180 0,'-1'-4'180'1,"1"-2"-71"13,0 3-32-14,0 1 66 0,0-1 89 16,0 0 66-16,4 1-11 0,4-1-12 17,1 0 2-17,4-1-22 0,1 0 21 0,5 0 24 17,4 0 71-17,0-1-56 0,4-1-125 16,5 0 8-16,0-2-32 0,3 2-39 0,1 0-26 17,-2 2-17-17,1 0-12 0,-1 2-11 17,-3 2-2-17,1 0-1 0,-4 0 1 0,-1 3 38 16,-4 1 25-16,-5 2 13 0,-1-1-48 17,-3 5-87-17,-6-1 0 0,-2 3 0 0,-5 0 0 17,-1 4 0-17,0 5 0 0,-5 0 0 16,-4 3 0-16,-3 1 0 0,-2 0 0 0,0 2 0 17,1-1 0-17,-1 0 0 0,1-2 0 0,-2 2 0 17,4-3-734-17,0-3-1217 0,3 2 254 16,4-5 438-16</inkml:trace>
    </iact:actionData>
  </iact:action>
  <iact:action type="add" startTime="103028">
    <iact:property name="dataType"/>
    <iact:actionData xml:id="d83">
      <inkml:trace xmlns:inkml="http://www.w3.org/2003/InkML" xml:id="stk51" contextRef="#ctx0" brushRef="#br0">10832 13012 2554 0,'-10'-8'258'1,"3"1"44"-1,3 3-57 28,0 1-87-28,0-1-79 0,3 3-18 0,1 0 63 0,0 0 55 0,0 0 46 17,5 1 24-17,3-2-1 0,7 0 9 17,1 0-3-17,2 0-16 0,4-1-14 0,5 0-32 16,0 0-42-16,4 0-30 0,4-1-1 17,1 1 10-17,5-1-65 0,3-1-48 0,6-2 17 17,1 0 15-17,3-1-16 0,4 0 3 16,-1-2 18-16,3-1 13 0,0-3 34 0,4 3-70 17,0-3-12-17,4-1-17 0,1 2-1 0,0-3 26 17,2 4 17-17,1-2 43 0,2 2 33 16,-1 0-73-16,3 1-33 0,0 3 7 17,2 0-20-17,-1 0 34 0,0 1 3 0,1 2 5 17,2 1-14-17,-3 0-28 0,0 3-18 0,0 1 18 16,1-1 3-16,-1 1 56 0,0 0 20 17,2 0 70-17,3 0-64 0,-2 0-85 0,1 0 12 17,-1 0-12-17,-1 0 52 0,3 0-10 16,-2 0-4-16,-3 0 30 0,1 2-51 0,-1 0-17 17,1 3-22-17,-2-2 22 0,0 1 17 0,-4 0 57 17,0 0 0-17,1 1-13 0,-2 0-15 16,1-1-46-16,4 0 0 0,0 0 0 17,2-3 0-17,0-1 0 0,4 0 0 0,4 0 0 17,1-2 0-17,0-1 0 0,2-1 0 0,0-1 0 16,2 0 0-16,2 0 0 0,1 0 0 17,-1 0 0-17,-2 1 0 0,-1-1 0 0,1 1 0 17,0 2 0-17,-4 1 0 0,4 0 0 16,-4 1 0-16,1 0 0 0,2 0 0 0,0 0 0 17,2-1 0-17,-1-1 0 0,2 0 0 17,-2-2 0-17,0 1 0 0,0 1 0 0,0-1 0 16,0 1 0-16,-5 0 0 0,0 1 0 17,-5 1 0-17,-1 0 0 0,-4 0 0 0,-3 0 0 17,0 2 0-17,-5 1 0 0,1 0 0 16,-1 0 0-16,1-1 0 0,1 2 0 0,1-2 0 17,-1-1 0-17,-2 0 0 0,0 0 0 0,1 0 0 17,-5 0 0-17,0 0 0 0,-3 1 0 16,-1 1 0-16,-3 0 0 1,0 1 0 15,-3-1 0-16,-2 0 0 0,-2 0 0 0,-1-1 0 17,1 1 0-17,-1-1 0 0,2 0 0 0,0-1 0 16,0-1 0-16,2 0 0 0,-2 0 0 17,0 0 0-17,0 0 0 0,-4-2 0 0,-1-2 0 17,-2 1 0-17,-3-1 0 0,1 1 0 16,-2 0 0-16,-3-1 0 0,-1 0 0 0,0 0 0 17,-3 1 0-17,-2-1 0 0,1-1 0 17,-2 2 0-17,-1-1 0 0,-2 0 0 0,0 0 0 16,2-1 0-16,-2-2 0 0,1-1 0 17,-1 1 0-17,3-1 0 0,1 0 0 0,0-3 0 17,1 0 0-17,-1 0 0 0,1-3 0 16,1 2 0-16,-4 0 0 0,1 0 0 0,-1 0 0 17,-2-1 0-17,0 1 0 0,-2-1 0 0,-2 2 0 17,-1-1 0-17,0-2 0 0,1 3 0 16,-5-1 0-16,4-3 0 0,-3 1 0 17,0-1 0-17,0 2 0 0,1-3 0 0,-3 2 0 17,0 0 0-17,-2 2 0 0,-1 0 0 0,-1 1 0 16,-2 0 0-16,-2 1 0 0,0 1 0 17,-2 1 0-17,-1 0 0 0,0 1 0 0,0-1 0 17,-2 2 0-17,1 1 0 0,-1 2 0 16,0-1 0-16,-1 0 0 0,0 2 0 0,-3 0 0 17,2-1-62-17,-2 2-407 0,0 0-449 0,0 0-159 17,0 1-109-17,0 0 50 0,-2 0 156 16,-6 0-97-16</inkml:trace>
    </iact:actionData>
  </iact:action>
  <iact:action type="add" startTime="104174">
    <iact:property name="dataType"/>
    <iact:actionData xml:id="d84">
      <inkml:trace xmlns:inkml="http://www.w3.org/2003/InkML" xml:id="stk52" contextRef="#ctx0" brushRef="#br0">20858 12123 2263 0,'4'-6'206'0,"1"2"52"0,2-1 16 0,2-1-13 17,-1 1-48-17,4-1-48 0,-1-1-7 16,5 2 20-16,-3 0 24 0,4 0 0 0,-2 0-43 17,3 1-41-17,-3 4-12 0,4 0 2 0,-2 0 7 17,-1 0 25-17,2 1 15 0,0 2 24 16,0 2 32-16,0-1-5 0,0 0-51 17,0-1-33-17,0 1-18 0,-5 1-40 0,3 0 12 17,-3-1 22-17,-1 1 11 0,-3 0 13 0,0 0 17 16,-3 0 15-16,-1 4 0 0,-2-1-14 17,1 0-16-17,-4 3 15 0,0-1-15 0,0 2-62 17,0 4-33-17,0-2-14 0,0 3 1 16,-6-2 47-16,-2 3-43 0,-1-3-20 0,1 4-210 17,-4-1-371-17,1 1-475 0,-4 0-328 17,3 2-2-17,-1-1-220 0</inkml:trace>
    </iact:actionData>
  </iact:action>
  <iact:action type="add" startTime="106764">
    <iact:property name="dataType"/>
    <iact:actionData xml:id="d85">
      <inkml:trace xmlns:inkml="http://www.w3.org/2003/InkML" xml:id="stk53" contextRef="#ctx0" brushRef="#br0">11004 9471 840 0,'10'-38'291'27,"-5"7"67"-27,0 6-118 0,-5 7-105 0,0 10 32 0,-5 5 31 16,-11 6-19-16,-10 11-16 0,-12 14-26 0,-11 12 11 17,-11 14-18-17,-12 10-31 0,-11 15 18 0,-11 11 32 17,-12 15 63-17,-9 7-76 0,-3 8-33 16,-6 5 84-16,-3 6 63 0,-3 2 1 1,2-2-60 15,7-6 24-16,6-8 48 0,8-9-10 17,6-7-44-17,9-10 9 0,5-9-94 0,11-11-90 16,7-8 0-16,11-5-34 0,7-10-11 17,12-4-13-17,12-8 24 0,14-5 1 0,8-6 20 17,5-6 14-17,18-7-1 0,17-7-8 16,19-5 12-16,17-13 57 0,21-12-46 0,22-20 29 17,21-18 14-17,18-20-42 0,18-21 22 17,16-18-61-17,14-16-76 0,10-11 11 0,6-9 54 16,0 0 8-16,-3 3 221 0,-15 6 89 17,-13 15-16-17,-19 17-119 0,-27 19-119 0,-26 21-25 17,-30 22 33-17,-31 24 109 0,-30 20 41 16,-15 7-128-16,-15 17-94 0,-26 16 0 0,-29 21 0 17,-25 18 0-17,-22 17 0 0,-23 12 0 0,-17 14 0 17,-16 8 0-17,-13 8 0 0,-8 4 0 16,-4-2 0-16,1-1 0 0,4 1 0 17,5-4 0-17,13-6 0 0,18-10 0 0,21-12 0 17,23-16 0-17,22-10 0 0,29-15 0 0,24-11 0 16,20-17 0-16,12-13 0 0,25-11 0 17,24-6 0-17,28-10 0 0,24-14 0 0,23-15 0 17,27-16 0-17,20-18 0 0,19-9 0 16,13-14 0-16,14-8 0 0,2-4 0 0,0-4 0 17,-5 4 0-17,-13 8 0 0,-18 10 0 17,-21 11 0-17,-25 15 0 0,-31 16 0 0,-26 18 0 16,-30 16 0-16,-30 12 0 0,-16 10 0 17,-16 19 0-17,-29 18 0 0,-32 20 0 0,-24 16 0 17,-27 14 0-17,-24 14 0 0,-22 13 0 16,-16 10 0-16,-11 0 0 0,-5 2 0 0,-2 0 0 17,1 0 0-17,9-5 0 0,12-8 0 0,14-11 0 17,18-12 0-17,21-9 0 0,22-14 0 16,23-16 0-16,23-12 0 0,21-13 0 17,23-9 0-17,11-10 0 0,10-10 0 0,21-3 0 17,25-7 0-17,17-12 0 0,21-9 0 0,22-10 0 16,17-14 0-16,17-12 0 0,14-9 0 17,8-5 0-17,6-5 0 0,-2 1 0 0,-3 4 0 17,-14 4 0-17,-15 10 0 0,-23 10 0 16,-21 14 0-16,-23 9 0 0,-28 15 0 0,-30 10 0 17,-11 6 0-17,-20 11 0 0,-28 17 0 0,-30 16 0 17,-27 16 0-17,-24 17 0 0,-21 13 0 16,-17 12 0-16,-13 8 0 0,-2 6 0 17,1 2 0-17,4-4 0 0,12-5 0 0,11-10 0 17,19-8 0-17,17-13 0 0,21-12 0 0,20-12 0 16,19-11 0-16,18-11 0 0,23-9 0 17,8-12 0-17,15-7 0 0,21-6 0 0,20-9 0 17,23-10 0-17,21-12 0 0,20-10 0 16,14-12 0-16,12-7 0 0,11-5 0 0,3-4 0 17,-2 1 0-17,-6 2 0 0,-11 3 0 17,-14 7 0-17,-13 8 0 0,-22 9 0 0,-18 8 0 16,-23 8 0-16,-24 10 0 0,-15 7 0 17,-7 6 0-17,-24 8 0 0,-27 7 0 0,-23 13 0 17,-26 13 0-17,-18 12 0 0,-18 12 0 16,-11 9 0-16,-6 7-461 0,-1 6-1046 0,9 2-516 17,9 3 167-17</inkml:trace>
    </iact:actionData>
  </iact:action>
  <iact:action type="add" startTime="110500">
    <iact:property name="dataType"/>
    <iact:actionData xml:id="d86">
      <inkml:trace xmlns:inkml="http://www.w3.org/2003/InkML" xml:id="stk54" contextRef="#ctx0" brushRef="#br0">10267 10337 141 0,'-8'-16'0'24,"-1"3"12"-24,0 6 49 0,-4 4 42 0,-1 3 6 0,1 0-6 17,-4 2 19-17,-2 3 57 0,-4 3 73 16,2 2 9-16,-6 3-34 0,-3 5-45 0,-1 6-79 17,-5 6-27-17,-3 9 16 0,-1 11 2 17,-1 9-3-17,-3 11 2 0,1 9-26 0,-2 10-44 16,0 10-15-16,4 9 36 0,-5 7 6 1,3 3-40 15,2 3 4-16,2 3-3 0,0 3 15 17,3-4 7-17,3-4 10 0,3-9-22 0,7-8-12 16,5-7 0-16,7-14 17 0,7-9 27 17,4-12 45-17,0-8 40 0,13-10-22 0,14-5-108 17,13-6 13-17,12-7-29 0,11-8 8 16,12-11 34-16,11-3 23 0,11-5-57 0,9-12-33 17,6-13-36-17,5-12 63 0,4-14 3 17,2-8-24-17,1-11-6 0,-3-9 33 0,-4-6 38 16,-7-4 34-16,-6-5-62 0,-6 0-10 1,-9-5-8 15,-10 0 8-16,-12-2 30 0,-9 1 4 17,-11-1 5-17,-7-2 9 0,-14 0-10 16,-12-3-13-16,-9 2 3 0,-4 1 27 0,-2 3 24 17,-12 2 33-17,-10 7 55 0,-10 4-8 0,-8 9-48 17,-9 7-33-17,-7 10-36 0,-9 9-17 16,-9 11 21-16,-9 9-20 0,-9 11-18 17,-9 13 14-17,-5 7-22 0,-9 7 11 0,-6 11-11 17,-5 12-25-17,-3 15 25 0,-5 11 7 0,-1 10 24 16,0 11-3-16,0 12-11 0,5 9 74 17,0 7 153-17,4 7-66 0,3 8-106 0,9 7 34 17,5 8 8-17,7 6-30 0,9 8-37 16,6 5 28-16,9 5 99 0,16 0 109 0,14-5 5 17,17-7-128-17,18-10-99 0,10-11 118 17,11-14 160-17,22-14 16 0,25-13-30 0,25-9-110 16,22-10-155-16,21-10 9 0,23-13 16 17,19-12-21-17,18-16-39 0,16-6-24 0,12-13 6 17,13-11-30-17,5-21-32 0,5-13-18 16,-1-16 23-16,-9-9 16 0,-9-10 28 0,-16-7 12 17,-16-8 25-17,-19-7 39 0,-23-5 2 0,-21-7-6 17,-25-3 0-17,-24-4-40 0,-21-8-26 16,-24-3 0-16,-15-7 0 0,-9-5 0 1,-17-4 0 15,-22-4 0-16,-16-4 0 0,-15 3 0 17,-9 2 0-17,-13 11 0 0,-6 11 0 0,-8 15 0 16,-4 20 0-16,-6 20 0 0,-4 24 0 17,-8 25 0-17,-2 20 0 0,-9 10 0 0,-2 17 0 17,-7 18 0-17,0 19 0 0,-5 21 0 16,3 14 0-16,-1 16 0 0,4 11 0 0,5 10 0 17,8 11 0-17,12 2 0 0,12 3 0 0,17-5 0 17,21-6-151-17,25-5-174 0,23-9-174 16,14-9-284-16,15-13-246 0,24-10-136 17,30-12-24-17,26-9-256 0</inkml:trace>
    </iact:actionData>
  </iact:action>
  <iact:action type="add" startTime="112128">
    <iact:property name="dataType"/>
    <iact:actionData xml:id="d87">
      <inkml:trace xmlns:inkml="http://www.w3.org/2003/InkML" xml:id="stk55" contextRef="#ctx0" brushRef="#br0">14806 9419 1773 0,'-18'2'87'13,"1"1"-57"-13,1 1 24 16,-2 0-1-16,2 0-34 0,3 1 10 0,-1-2 56 17,1-1 26-17,-2 0-16 0,5-2 38 0,-4 0 15 17,2 0-58-17,-7 0-28 0,2 0 6 16,-5 0 31-16,-2 0-35 0,-2 0-48 17,-7 0 30-17,-2 0-3 0,-2 0 19 0,-4 2 37 17,-4 2 40-17,0 0 1 0,-2 0-24 0,-1 2 34 16,-1 2 15-16,3-2 20 0,-1-1-30 17,2-1-75-17,1 2 4 0,3 0 17 0,1 0-44 17,2-1-18-17,0-1-7 0,2 0 5 16,-1 0 33-16,2-1 9 0,-3 1-15 0,4 1-1 17,-2-1 4-17,0 0-21 0,1 1-14 17,-1 2 3-17,-2-1 14 0,1 1 22 0,-3 1 31 16,1 0 5-16,-2 2 7 0,-2 0-8 17,-1 3 20-17,-2-1-3 0,1 1-50 0,-3 3-14 17,-2 2 3-17,2-2 4 0,-2 4 14 16,0 1 14-16,0 2 6 0,-1 2-11 0,3 3-6 17,-4 1 10-17,-2 3-12 0,3 3-37 0,-2 1-44 17,1 2-10-17,3 3-55 0,-2 0 3 16,6 2 62-16,0 3 16 0,4-1 9 17,3 1 5-17,1-1-12 0,2 3-9 0,1 1 9 17,0 1 5-17,3-3-8 0,-1 6 29 0,0 1 89 16,2 1-37-16,-2 3-84 0,1 0 3 17,2 3 15-17,2 0 7 0,-2 0-9 0,2 1-2 17,0-2-13-17,5 2 15 0,0 3 15 16,4-4-1-16,1 2-3 0,3-1-13 0,1-1-2 17,5 3-12-17,0-2-2 0,4-1-11 17,4 1-3-17,0-3-31 0,0-1 15 0,0-4 20 16,6 0 24-16,6-3 1 0,1-2-14 1,5-2 7 15,5-2 13-16,2 0-19 0,6-1 5 16,5-3-5-15,3 0-4-1,2-2-3 0,6-4-5 16,4-2 27-16,4-2-27 0,3-3 45 17,3-5-21-17,3 1-65 0,2-4 59 0,4-1-33 17,1 0 15-17,1-2 16 0,-1-1 9 16,2 1-4-16,0-1-9 0,0 1-12 0,0-4-54 17,2-1-7-17,3 0 61 0,-1-4 20 17,4-3 64-17,1-1 7 0,3-3-91 0,2-1 13 16,-1 0-29-16,1 0 16 0,-1-2 39 17,2-2 36-17,1 1-1 0,0 0-74 0,1-1 27 17,-1 1-103-17,2 0 76 0,-2-2 103 17,1 3-65-17,1-1-38 0,0 1 0 0,-1-1 0 16,1 0 0-16,1 1 0 0,-1 0 0 0,3 0 0 17,0-1 0-17,1 1 0 0,1 0 0 16,-1-2 0-16,0 2 0 0,4 0 0 1,2 0 0 15,-1-1 0-16,-2 0 0 0,2 1 0 17,-2 0 0-17,6 1 0 0,-2-2 0 0,2 1 0 16,0 0 0-16,0 0 0 0,-3 0 0 17,4-2 0-17,4-1 0 0,-6 1 0 0,2 1 0 17,-3-1 0-17,0 0 0 0,-2 1 0 16,2-1 0-16,-1-2 0 0,-2 1 0 0,-3 0 0 17,1-1 0-17,3 0 0 0,-1-3 0 17,0 2 0-17,1-1 0 0,0-1 0 0,1-1 0 16,0 1 0-16,-2-2 0 0,1 0 0 17,1 3 0-17,-5 1 0 0,1-1 0 0,-1 1 0 17,0 3 0-17,-4 0 0 0,-2 1 0 16,2 1 0-16,-1 2 0 0,0 0 0 0,-3 0 0 17,0 0 0-17,-3 0 0 0,1 3 0 0,-1 1 0 17,-2 0 0-17,3 1 0 0,-4-1 0 16,-1 1 0-16,3 0 0 0,-2-1 0 17,0-1 0-17,1-2 0 0,-3-1 0 0,2 0 0 17,-2 0 0-17,-3-1 0 0,1-1 0 0,-4-2 0 16,-2 0 0-16,-3 0 0 0,0 0 0 17,-5 0 0-17,-3 1 0 0,0 1 0 0,-2-2 0 17,1 0 0-17,-2 1 0 0,4 0 0 16,-1-4 0-16,-2-2 0 0,4 1 0 0,-3-3 0 17,5 0 0-17,-1-1 0 0,-1-1 0 0,0 1 0 17,-3 0 0-17,-2-1 0 0,1 0 0 16,-3 1 0-16,-2-1 0 0,0 1 0 17,-3 0 0-17,3-3 0 0,-2 1 0 0,2-2 0 17,-2 1 0-17,2-4 0 0,1 0 0 0,0-4 0 16,0-2 0-16,3-2 0 0,1-3 0 17,1 0 0-17,2-3 0 0,1 0 0 0,-1-2 0 17,2-1 0-17,-4 1 0 0,0-1 0 16,-1 0 0-16,-2 2 0 0,-2 0 0 0,-3 0 0 17,-2 0 0-17,-1 1 0 0,-4-1 0 17,-4 0 0-17,-3 0 0 0,-4-1 0 0,-4-1 0 16,-4-1 0-16,-4 0 0 0,-4 0 0 17,-1-1 0-17,-3-2 0 0,-2 1 0 0,-2-2 0 17,-2 0 0-17,0 1 0 0,-3-2 0 16,0-2 0-16,-4 0 0 0,-1-1 0 0,0-1 0 17,0 0 0-17,0-3 0 0,-1 0 0 0,-4 1 0 17,-2-2 0-17,-2 1 0 0,0 0 0 16,-3 2 0-16,0-2 0 0,-4 3 0 17,-2 0 0-17,-4 1 0 0,-2 0 0 0,-4 0 0 17,-3 1 0-17,-4 2 0 0,-2 0 0 0,-5 2 0 16,2 2 0-16,-3 1 0 0,0 0 0 17,-2 3 0-17,-1 2 0 0,2-1 0 0,-1 0 0 17,0 2 0-17,0-2 0 0,-3 1 0 16,-2 0 0-16,1 2 0 0,-2-2 0 0,2 1 0 17,-2 1 0-17,0 2 0 0,0-1 0 17,-1 1 0-17,0 2 0 0,-2 1 0 0,0 0 0 16,-1 2 0-16,-4 2 0 0,-2-2 0 17,4 4 0-17,-5-2 0 0,2 2 0 0,-3 1 0 17,-1 2 0-17,-3-1 0 0,0 1 0 16,0 2 0-16,-2 0 0 0,0 1 0 0,0 1 0 17,-1-1 0-17,0 2 0 0,1 1 0 0,0-4 0 17,-1 5 0-17,-2 0 0 0,2-1 0 16,-3 1 0-16,-2 0 0 0,-1 0 0 17,-1 0 0-17,-1 2 0 0,1 1 0 0,-3 0 0 17,-1 1 0-17,0 2 0 0,0-1 0 0,-2 3 0 16,1 0 0-16,0 1 0 0,-3 0 0 17,3 0 0-17,-3 1 0 0,0 2 0 0,0 0 0 17,1-1 0-17,2 4 0 0,-2-2 0 16,3 1 0-16,-4 1 0 0,2 0 0 0,-3 2 0 17,3-1 0-17,-3 0 0 0,0 2 0 0,-1 0 0 17,0-1 0-17,-4 2 0 0,0 3 0 16,0 0 0-16,0-2 0 0,0 2 0 17,1-1 0-17,-4 0 0 0,0 1 0 0,4-1 0 17,-1 0 0-17,3 0 0 0,1 1 0 0,1-3 0 16,3-1 0-16,2-1 0 0,2 0 0 17,1-1 0-17,5-3 0 0,1 2 0 0,2-2 0 17,2 0 0-17,2-2 0 0,0-1 0 16,1 0 0-16,2 0 0 0,-1-1 0 0,0 0 0 17,-1 1 0-17,0-1 0 0,1 1 0 17,1 0 0-17,0-1 0 0,-1 3 0 0,-2 0 0 16,3 0 0-16,-1 0 0 0,-2 0 0 17,2-2 0-17,-1 4 0 0,3-1 0 0,2-2 0 17,-2 2 0-17,1 0 0 0,1-2 0 16,0 0 0-16,2 0 0 0,-2 2 0 0,3-3 0 17,2 1 0-17,0 0 0 0,1 0 0 0,-1 0 0 17,-1 1 0-17,-2 1 0 0,0 1 0 16,-1-1 0-16,2 2 0 0,0-2 0 17,2 2 0-17,-3-2 0 0,1-1 0 0,3 3 0 17,-1-2 0-17,-3 0 0 0,0 0 0 0,-2-1 0 16,0 1 0-16,0-2 0 0,-1-1 0 17,-4 0 0-17,3-1 0 0,-1 0-800 0,-1-1-1085 17,1-3-372-17</inkml:trace>
    </iact:actionData>
  </iact:action>
  <iact:action type="add" startTime="122454">
    <iact:property name="dataType"/>
    <iact:actionData xml:id="d88">
      <inkml:trace xmlns:inkml="http://www.w3.org/2003/InkML" xml:id="stk56" contextRef="#ctx0" brushRef="#br0">10202 13360 875 0,'-16'0'127'20,"0"0"47"-20,3 0-5 0,-2 0-33 0,2 2 54 16,2 3-6-16,1-1-47 0,0 3-26 1,1 1-24 15,0 5-15-16,2 0-40 0,3 0-9 17,3 3 2-17,1-1-4 0,0 3 0 0,1-3-14 16,7-1 13-16,8-2 38 1,3-2 24 15,8-5 15-16,3-4 23 0,6-1 11 0,4-4-15 17,3-4-20-17,3-4-7 0,1-5-22 17,-1-1-3-17,-1-3 7 0,-4 2-13 0,-3 1-10 16,-6 2-21-16,-7 2-7 0,-4 3 91 1,-5 3 109 15,-8 1-9-16,-4 3-88 0,-4-1-80 17,0 1-38-17,-7-1-8 0,-7-1 6 16,-6-1 5-16,-3-1 11 0,-4 1-8 0,-5 1 0 17,0 2 11-17,0 3-1 0,0 1-5 0,0 0-4 16,5 4-10-16,-1 4-2 0,2 4-10 17,4 3-13-17,3 5-13 0,5 3 1 17,5 2 9-17,5 2-9 0,4 1 6 0,0-1 13 17,6-2 0-17,8-1 11 0,6-6 5 0,8-6 7 16,3-5-2-16,0-5 18 0,8-2 11 17,-4-6 1-17,2-5 1 0,-2-8-13 0,-3-5 0 17,-4-4 1-17,-4 0 3 0,-9-3 60 16,-4-1 1-16,-8 3-18 0,-3-1 7 0,-3 3 13 17,-11 4 15-17,-3 4 8 0,-9 6-50 17,-2 5-53-17,-4 5-10 0,1 3-1 0,-3 3-16 16,1 5-8-16,0 5 10 0,0 5-1 17,5 3-9-17,0 2-23 0,6-2-5 0,3 0-1 16,9-2-43-15,4-1-4-1,3-3 36 16,3-2 27-16,3-2 13 0,5-4 4 0,8-2 21 17,2-3-4-17,5-2 8 0,4-1 0 0,0-7 8 16,0-1 9-16,-2-3-13 1,-1-4 0 15,-2 1 5-16,-4 0 13 0,-3 3 22 17,-7 2-13-17,-3 1-31 0,-4 0-4 0,-1 3-8 16,-3 1 8-15,-6 2-4-1,-4-2 4 0,-6 4 0 16,-4 1-17-16,0 0 4 0,-1 0 4 17,-3 5 5-17,1 2-5 0,0 6-26 0,3 2-9 16,1 0 21-16,4 5 1 0,4 0-1 17,5 3 10-17,4 2-31 0,5-2 11 0,0-1 12 17,6-1 5-17,7 0 26 0,5-8-10 0,6-4 13 17,4-6 4-17,2-3 4 0,2-1 4 16,-2-6 17-16,-2-4 23 0,0-6-12 17,-4-4 0-17,-4-2 22 0,-5-1-18 0,-6-2-17 16,-6 3-1-15,-3-2-13-1,0 0-6 0,-6 5 36 16,-5-1 39-16,-7 6 12 0,-4 5-42 17,0 5-37-17,-6 3-7 0,-1 4-21 0,-1 6-6 16,-3 7-3-16,2 3 7 0,1 8-5 17,3 4-18-17,2 3-10 0,5-1-34 0,7-4-2 17,10 1 53-17,3-5 15 0,0-5-11 17,9-7 12-17,11-4 2 0,7-7 15 0,8-3 2 16,3-8 36-16,3-5-12 0,4-7-20 17,-1-6 17-17,-3-3 2 0,-1-3-19 0,-3 2-6 16,-7 2-2-16,-7 3 39 0,-8 3 30 17,-6 4-53-17,-7 4-25 0,-2 2 0 0,-6 5-4 17,-7 4-1-17,-8 3-9 0,-3 2 7 0,-4 2-6 16,-3 6-10-16,-1 7-7 1,-3 4 9 15,3 5 3-16,0 6-20 0,5 1-1 17,-1 1 16-17,6-3-11 0,5-2-7 0,6-2-12 16,5-3 11-15,3-6 26-1,3-3-1 0,3-9 25 16,6-2-12-16,9-2 11 0,3-6 23 17,5-8 15-17,1-6-11 0,3-8 10 0,1-4-2 16,-4-5-14-16,0-5 8 0,-8 1 21 17,-4 3 14-17,-6 1 45 0,-5 5 3 0,-4 5-49 17,0 4-22-17,-9 7-32 0,-7 4-20 16,-5 9-7-16,-6 3-27 0,-2 4 10 1,-5 9 19 15,-1 4 3-16,-3 8-7 0,-2 7-9 17,3 3 11-17,-1 2 7 0,6 0-3 0,2 0-24 16,6-4-24-16,6-4 4 0,5-3 8 17,8-6-18-17,4-3 6 0,1-6 12 0,4-6 11 17,6-3 28-17,5-2 4 0,2-5 13 0,5-6 3 17,-2-6 7-17,-1-4 9 0,-1-4 7 16,-1-3 7-16,-3-4 14 0,-6 2 23 17,-4-1-5-17,-4 3 1 0,0 2 9 0,0 2 0 16,-7 7 8-15,-5 2-13-1,-4 7-43 0,-2 5-24 16,-5 3-15-16,-3 3-17 0,-2 9-19 17,-4 6-22-17,0 6-1 0,2 8-13 0,-1 2 28 16,3 4 13-16,3 1-20 0,7-3-2 17,4 0 15-17,5-6 14 0,6-6 19 0,3-6 7 17,0-6 15-17,7-8 18 0,7-4 12 0,3-4 6 16,5-8-23-15,7-7-25-1,-2-7 5 16,2-6 22-16,1-4 6 0,-4-1-20 17,-2-2 24-17,-1 2 13 0,-6 5-18 0,-5 3 57 16,-4 6 28-16,-3 5-60 1,-5 2-43-1,0 7 13 16,0 3-20-16,-5 2-9 0,-4 4-14 17,-6 0 25-17,0 5-6 0,-3 3-35 0,-4 2 14 17,-1 7-23-17,0 1-18 0,0 4 1 16,0 3 11-16,5 0-6 0,-1 0 15 0,4-1-17 17,6-2-2-17,2-4 15 0,5-3 23 16,2-5 9-15,0-6 29-1,6-2 29 0,6-2-21 17,7-5-30-17,5-7-5 0,3-8-2 0,4-5 11 16,2-3-1-16,-1-2-3 0,-1-2 11 16,-2 2 14-16,-7 4-17 0,-3 3 25 17,-5 8 73-17,-7 4 1 0,-5 7-61 0,-2 3-43 17,0 1-10-17,-5 7-23 0,-6 7 5 0,-5 4 18 16,-3 7 9-16,-4 5-9 0,-1 6-15 17,0 3-20-17,1 2-7 0,0 0-20 17,6 0 8-17,6-4 12 0,7-3 11 0,3-8-12 16,1-4 7-16,7-11 36 0,11-7 0 0,6-4 0 17,6-6 12-17,9-7 34 0,-1-11-9 17,5-6-19-17,2-6 21 0,-3-4-8 0,1-1 11 17,1-2-3-17,-3 2-14 0,-4 4 5 16,-1 2-9-16,-10 6 5 0,-2 4 22 0,-4 6 32 17,-11 6-12-17,-4 8-55 0,-5 3-13 16,0 2-33-16,-7 5-13 0,-8 7 2 1,-5 8 11 15,-4 5-4-16,-3 2 11 0,-1 10-3 17,-2 0-4-17,4 4-2 0,-1-2-28 0,7-3-11 16,5-3-55-16,3-4 0 0,10-6 72 17,2-5 52-17,0-9 0 0,8-6 15 0,12-3 11 17,7-7 14-17,9-10-34 0,4-7 20 0,8-7-21 16,1-8 6-16,3-2-1 0,0-4 3 17,-4 1 3-17,-6 4 35 0,-6 7 52 0,-8 4 128 17,-9 9 45-17,-6 6-129 0,-9 8-115 16,-4 4-27-15,0 2-4-1,-11 7-10 0,-7 7-4 16,-9 7 18-16,-5 7-3 0,-4 4-15 17,-3 8-15-17,-4 6-19 0,0 2 7 0,3 3-4 16,2-2-47-16,12-2-93 0,3-6 32 17,11-7 127-17,8-9 30 0,4-14 6 0,7-7 9 17,11-8-12-17,14-12 18 0,7-11-21 0,7-9 23 16,5-8 9-16,1-5-9 0,1-3 4 17,-2 3 26-17,-4 3-3 0,-7 6-24 17,-5 7 17-17,-9 9 128 0,-6 6 76 0,-9 6-99 16,-5 8-129-16,-6 4-18 0,-3 6-13 1,-9 10 11 15,-10 5-2-16,-4 10-5 0,-6 6-18 17,-5 6-6-17,-1 5-1 0,0 4-18 0,0 1 18 16,2-3-89-16,7 0-261 0,7-6-103 17,3-6 65-17,11-6-132 0,6-4-275 0,2-7-114 17,3-8-59-17,10-4-149 0</inkml:trace>
    </iact:actionData>
  </iact:action>
  <iact:action type="add" startTime="136868">
    <iact:property name="dataType"/>
    <iact:actionData xml:id="d89">
      <inkml:trace xmlns:inkml="http://www.w3.org/2003/InkML" xml:id="stk57" contextRef="#ctx0" brushRef="#br0">21530 11187 2110 0,'-11'0'294'7,"1"0"-10"9,3-1-18-16,-1-1-13 0,1 0-33 16,3 0-54-16,-1 0-47 0,0-1-47 0,1 0-34 17,4-3-11-17,0-4-10 0,0-5 6 0,0-8 19 16,4-6 20-16,3-9 9 0,5-5 34 17,-1-9 88-17,3-5 81 0,1-4-5 17,-1-1-28-17,1-3-22 0,-1 3-15 0,-1 1 50 16,0 4 4-16,-3 3-38 0,-1 4-25 0,-1 8-42 17,-3 4-14-17,0 7 4 0,-1 4 1 17,-4 7 2-17,0 4 0 0,0 7-28 0,0 0-71 16,0 5-44-16,-2 4-3 0,-5 1-12 17,-4 7 3-17,-4 4 8 0,-4 10 1 0,-4 1-3 17,-4 9-2-17,-2 3 5 0,0 7 3 17,1 0 11-17,0 0-11 0,1-1 5 0,2-4-5 16,3-3 8-16,4-3 5 0,4-5-2 17,1-6-13-17,3-3-2 0,4-6-13 0,2-1 0 16,2-5 14-16,2-1 2 0,0-4 16 17,0 0 33-17,4-4 1 0,2-1 0 0,6-4 29 17,1 2 28-17,1-1 0 0,2-1-2 0,4 0-46 16,-2 2-61-16,4-1 0 0,1 4 0 18,2-1 0-18,-1 3 0 0,3 0 0 0,0 0 0 16,-2 2 0-16,-2 0 0 0,2 0-261 16,-4 0-475-16,-2 2-326 0,-2 2-96 0,-3 3 113 17,1 2 150-17,-1-1 10 0,-1 5-353 17</inkml:trace>
    </iact:actionData>
  </iact:action>
  <iact:action type="add" startTime="137410">
    <iact:property name="dataType"/>
    <iact:actionData xml:id="d90">
      <inkml:trace xmlns:inkml="http://www.w3.org/2003/InkML" xml:id="stk58" contextRef="#ctx0" brushRef="#br0">21996 10340 3590 0,'1'0'623'14,"-1"2"33"-14,0 8-147 0,0 6-147 17,0 9-66-17,0 5-43 0,-2 6-10 16,-3 8-6-16,-3 3-65 0,-2 3-96 0,-1 4-59 17,2-2-17-17,1-1 0 0,-2-2-2 16,3-1-1-16,1-3-31 0,1-6-104 0,-2-2-204 17,3-5-201-17,-1-7-139 0,1-4-171 17,2-4-12-17,2-6 98 0,0-7-80 0,0-4-331 16</inkml:trace>
    </iact:actionData>
  </iact:action>
  <iact:action type="add" startTime="137717">
    <iact:property name="dataType"/>
    <iact:actionData xml:id="d91">
      <inkml:trace xmlns:inkml="http://www.w3.org/2003/InkML" xml:id="stk59" contextRef="#ctx0" brushRef="#br0">21846 10362 3921 0,'-2'-7'521'23,"0"1"-38"-23,2 1-228 0,0 0 19 0,0 1-7 0,-1-1-52 17,1 2 117-17,0 3-139 0,0-1-131 17,0 1 91-17,0 0-60 0,0 0 6 0,0 0 109 16,3 0-17-16,3 1-46 0,6 0-30 17,1 1-33-17,3 0-16 0,0-1-32 0,6 3-16 17,1-2 0-17,0 0-16 0,-1 1-1 0,2 1-1 17,-1 0-14-17,0 0-16 0,-1 1-118 16,2 1-326-16,-3 2-390 0,-2-1-182 1,-2 1-2 15,3 1 62-16,-5-2 70 0,-3 1-268 16</inkml:trace>
    </iact:actionData>
  </iact:action>
  <iact:action type="add" startTime="138269">
    <iact:property name="dataType"/>
    <iact:actionData xml:id="d92">
      <inkml:trace xmlns:inkml="http://www.w3.org/2003/InkML" xml:id="stk60" contextRef="#ctx0" brushRef="#br0">22348 10451 3853 0,'0'-1'308'21,"0"1"-14"-21,0 0 54 0,0 3 38 0,0 8-112 0,0 4-141 17,0 9-51-17,-3 4-15 0,-4 7-40 17,0 8-24-17,-1 5-1 0,-1 2-2 0,-3 1-6 17,1-1-24-17,-1 0-86 0,0-4-205 16,1-2-167-16,1-7-104 0,1-4-69 0,3-4 13 17,1-10 21-17,3-4-113 0,2-11-185 16</inkml:trace>
    </iact:actionData>
  </iact:action>
  <iact:action type="add" startTime="138517">
    <iact:property name="dataType"/>
    <iact:actionData xml:id="d93">
      <inkml:trace xmlns:inkml="http://www.w3.org/2003/InkML" xml:id="stk61" contextRef="#ctx0" brushRef="#br0">22340 10356 2875 0,'-4'-2'151'23,"4"1"-46"-23,0-1 31 0,0 0 18 0,9 0-15 0,0-1-32 17,4 0-34-17,3 1 41 0,1 2 66 17,2 0 36-17,4 0-3 0,-1 0-33 0,-2 3-28 17,1 4-39-17,-1 1-26 0,0 3-5 16,-1 2 19-16,-3-1 26 0,-2 2-3 0,-1 0 33 17,-5 3 57-17,-5-2 15 0,-3 2-38 16,0-1-36-16,-2 5-1 0,-9-1-2 0,-7 2-14 17,-3 1 22-17,-5 0 64 0,-5 1-25 17,0-4-60-17,1 0 27 0,1-4-35 0,4-2-83 16,6-4-32-16,3-2-15 0,5-4-1 0,3-1-32 17,4-2-15-17,4 1 30 0,0 0 17 17,2 0 12-17,8 3-2 0,2-1-10 0,3 1-44 16,2 2 37-16,2 1 7 0,2 0 114 17,2 3 75-17,-1 3-79 0,-4-2-110 0,3 2 0 17,-3 2 0-17,-5 1 0 0,-4 1 0 16,0 2 0-16,-7 0 0 0,-2 3 0 0,0 1 0 17,-9 2 0-17,-4 0 0 0,-5 2 0 17,-4-1 0-17,-5 1 0 0,-3-4 0 0,-3-4 0 17,2-3 0-17,-1-5 0 0,3-6-138 16,2-4-757-16,1-2-692 0,2-3-29 0,8-6-122 17</inkml:trace>
    </iact:actionData>
  </iact:action>
  <iact:action type="add" startTime="145176">
    <iact:property name="dataType"/>
    <iact:actionData xml:id="d94">
      <inkml:trace xmlns:inkml="http://www.w3.org/2003/InkML" xml:id="stk62" contextRef="#ctx0" brushRef="#br0">21107 9436 2389 0,'0'-2'-4'14,"0"2"4"-14,0 0 0 0,0 0 0 17,0 0 0-17,0 2 0 0,0 3 7 17,0 0 24-17,-2-1 5 0,-5 2-16 0,-4 1-19 16,-5 5-1-16,-3 0-2 0,-10 1 2 17,-5 4 7-17,-7-2 0 0,-6 2 12 0,-5-1-19 17,-8-3 24-17,-8-1-1 0,-6 0 61 16,-2-3 114-16,-10 0 67 0,-4-2 16 0,-6-3-56 17,-3 1-9-17,-7-1 39 0,7-1 10 17,-6-1-21-17,3 0-116 0,2 0-101 0,7-1-27 16,3 1-8-16,6 0-8 1,3 0 9 15,3 1 7-16,1-1 37 0,3 2-26 0,0-1-11 17,0 1-37-17,1-1 25 0,-1 0 12 0,1-2 29 16,-1 0 62-16,2-1 96 0,-2 0 47 17,4 0-89-17,2 0-54 0,0-1-3 17,2-3-6-17,3-2-12 0,0-3-10 0,4 1 3 16,0-1-24-16,0-3-6 0,1 0-29 0,0-4-4 17,-2 0-13-17,0 0 13 0,-4 0 11 17,-5 2 6-17,-4 1-3 0,-6 5-14 0,-7 2 0 16,-6 6 0-16,-9 0-24 0,-10 3 23 17,-7 4 1-17,-7 3-34 0,-6 6 53 0,-2 1-15 17,-7 4 13-17,0-1 16 0,-1 1-17 16,-1-2 55-16,1 2 97 0,-1-4-49 0,2 1-16 17,-3-2 97-17,3 2-60 0,-3-2-59 17,-1 0 63-17,3-1-138 0,0 0 184 0,4-1-31 17,1-1-88-17,8-2-61 0,4 1 22 16,6-2 24-16,6-3 14 0,7-4-45 0,7-1-11 17,9-2-18-17,6 0 1 0,7 0 6 0,7-3 4 16,6-3 10-16,7-3 17 0,4 0-2 17,6-1 0-17,0 0 21 0,2-3-42 17,1 1-8-17,-1-1-21 0,-2 1 7 0,-2-1 15 16,-1 1-3-16,-7 0 20 0,-2-1 25 0,-7 5-18 17,-7 1-28-17,-2 1-44 0,-8 2-6 17,-3 3 41-17,-6 1 9 0,-4 0 4 0,-4 2-4 16,-1 2-11-16,3 4 11 0,-3-1 2 17,4 6 15-17,0-2 9 0,5 0 18 0,4 0-17 17,4 0-27-17,4-2-11 0,6 0 13 0,3-1-2 16,5-2 23-16,5-2 13 0,6 0-1 17,0-3-13-17,3-1 44 0,4 0-11 17,1 0-28-17,4-2-27 0,0-2 26 0,7 0-26 16,0-1 0-15,4 0 0-1,5-1 0 0,4 0 0 16,0 1 0-16,3 1 0 0,5 0 0 17,0 0 0-17,6 1 0 0,1 2 0 0,3 0 0 16,4 1 0-16,0 0 0 0,0 0 0 17,2 0 0-17,6 1 0 0,1 2 0 0,11 1 0 17,3 0 0-17,7 2 0 0,6 1 0 16,9-1 0-16,7-1 0 0,7-1 0 0,7 0 0 17,9-4 0-17,6 0 0 0,10 0 0 17,4-4 0-17,5-3 0 0,7-1 0 0,4-2 0 16,3 0 0-16,2-2 0 0,-3 3 0 17,0 0 0-17,-2 1 0 0,-3-2 0 0,1 5 0 17,-6 1 0-17,-2 0 0 0,-6 0 0 0,1 0 0 16,1 1 0-16,-2-1 0 0,2 0 0 17,-2 1 0-17,6-1 0 0,-1 1 0 17,4-1 0-17,1-3 0 0,2 0 0 0,1 0 0 17,1-1 0-17,4 1 0 0,3-2 0 0,-1-1 0 16,1 0 0-16,1 2 0 0,0-2 0 17,2 1 0-17,-6 1 0 0,1 0 0 0,-6 5 0 16,0-1 0-16,-1 3 0 0,-5 1 0 17,-6 0 0-17,-4 0 0 0,-6 3 0 0,-4 0 0 17,-4 6 0-17,-3-1 0 0,-2 0 0 16,-1 1 0-16,1-1 0 0,3 1 0 0,3 0 0 17,8-3 0-17,3-1 0 0,4-2 0 17,4-3 0-17,3 1 0 0,3-1 0 0,6 0 0 16,-2 0 0-16,1-3 0 0,-5 1 0 17,-1-1 0-17,-2 2 0 0,-1 0 0 0,-4 1 0 17,-4 0 0-17,-1 0 0 0,-4 0 0 0,0 0 0 16,0 2 0-16,1 1 0 0,4 0 0 17,-3-1 0-17,2 0 0 0,2 0 0 0,2 0 0 17,4-2 0-17,3 0 0 0,2 0 0 16,-2 0 0-16,3 0 0 1,1-2 0-1,3-1 0 16,0-1 0-16,-1-4 0 0,-3 2 0 17,-1-1 0-17,0 0 0 0,-5 0 0 0,-3 1 0 16,-5 1 0-16,-5 1 0 0,-6 0 0 17,-3 1 0-17,-3 0 0 0,0 1 0 0,-3-1 0 17,2-2 0-17,-2 2 0 0,1-1 0 0,-1 0 0 16,0-1 0-16,-4 1 0 0,0 0 0 17,-4 0 0-17,-6-1 0 0,-5 1 0 17,-4 1 0-17,-7 0 0 0,-5-1 0 0,-7 1 0 16,-6 0 0-16,-5 0 0 0,-4 1 0 0,-8 0 0 17,-2-1 0-17,1 0 0 0,-5 3 0 17,0 0 0-17,0 0 0 0,0-1 0 0,0 1 0 16,0-1 0-16,0-3 0 0,0 1 0 17,-5-1 0-17,-3 0 0 0,-2-3 0 0,-3-1 0 17,-10 0 0-17,-2 0 0 0,-6 3 0 16,-9-2 0-15,-4 2 0-1,-6 1 0 0,-9 0 0 16,-4 2 0-16,-6 1 0 0,-4-1 0 17,-2 0 0-17,-5 0 0 0,-2-1 0 0,-3-1 0 16,-1 0 0-16,-4 0 0 0,0-1 0 17,0 0 0-17,-5-1 0 0,-1 1 0 0,-7 0 0 17,-5 1 0-17,-1 2 0 0,-6 2 0 0,-4 0 0 16,-7 2 0-16,-4 2 0 0,-1 4 0 17,-2 0 0-17,2 0 0 0,-1 1 0 17,2-4 0-17,1 0 0 0,7-1 0 0,2 0 0 16,1-3 0-16,-1-1 0 0,3 0 0 0,2 0 0 17,0 0 0-17,-3-3 0 0,0 0 0 17,0 1 0-17,-2-1 0 0,1 1 0 0,-4 1 0 16,-2 0 0-16,-2 1 0 0,0 0 0 17,-3 0 0-17,3 0 0 0,-4 0 0 0,0 1 0 17,-1 3 0-17,0 0 0 0,-5 0 0 0,6 2 0 16,-4 4 0-15,-1-4 0-1,1 5 0 16,-3 2 0-16,2-1 0 0,0 0 0 17,-2 4 0-17,2-3 0 0,0 2 0 0,3 2 0 16,-2-1 0-16,2 0 0 0,3 0 0 0,3 1 0 17,3 0 0-17,1 0 0 0,4 1 0 17,5-4 0-17,5 0 0 0,2-2 0 0,6-3 0 16,6 1 0-16,7-6 0 0,7 0 0 17,7-4 0-17,8 0 0 0,6 0 0 0,6-4 0 17,7-4-332-17,6-2-1021 0,4 0-671 16,1 0-34-16</inkml:trace>
    </iact:actionData>
  </iact:action>
  <iact:action type="add" startTime="153846">
    <iact:property name="dataType"/>
    <iact:actionData xml:id="d95">
      <inkml:trace xmlns:inkml="http://www.w3.org/2003/InkML" xml:id="stk63" contextRef="#ctx0" brushRef="#br0">16757 9513 945 0,'-14'-9'318'11,"1"0"59"-11,5 2-53 17,2 1-45-17,1 1 9 0,2 0-14 0,1 1-11 16,-1 4-29-16,2-1-88 0,0 1-47 17,0 0-26-17,-3 0-12 0,1 2-38 0,-2 6 4 17,1 3-12-17,-1 7 23 0,-3 5 109 16,-1 10 19-16,-3 7-44 0,0 9 24 0,-1 10 14 17,-2 8 78-17,-2 9 66 0,-1 8-86 17,0 6 51-17,-1 7-24 0,1 3-36 0,0 5-6 16,-1 4-129-16,-2-3 30 0,2 0-4 17,-1-1 28-17,2-2 77 0,-3-6 67 0,3-1 112 17,-1-4-42-17,2-6-149 0,3-5-66 0,-3-5-76 16,4-2-51-16,-1-3 0 0,1-1 0 17,-2-2 0-17,1 2 0 0,-2 0 0 17,1-3 0-17,-1-2 0 0,1-1 0 0,-2-1 0 16,2-7 0-16,0-3 0 0,-1-4 0 1,0-6 0 15,1-4 0-16,0-1 0 0,0-5 0 17,-1-2 0-17,1-3 0 0,0 0 0 0,2 0 0 16,0-5 0-16,3-2 0 0,1-5 0 17,4-2 0-17,2-4 0 0,3-2 0 0,0-3 0 17,0 0 0-17,0 0 0 0,0-1 0 0,5 0 0 16,0-2 0-16,-1 0 0 0,4 1 0 17,1 0 0-17,0-2 0 0,0 1 0 17,3-1 0-17,1-1 0 0,4 1 0 0,1-1 0 16,5 0 0-16,2 0 0 0,2 0 0 0,5 0 0 17,5 0 0-17,2 0 0 0,6 0 0 17,2 3 0-17,7 2 0 0,1-1 0 0,6 3 0 16,2 0 0-16,6 2 0 0,0 0 0 17,4-1 0-17,3 0 0 0,3-2 0 0,3 0 0 17,2-2 0-17,3-2 0 0,4-2 0 16,1 0 0-16,3-1 0 0,1-3 0 0,1-2 0 17,0 0 0-17,4-1 0 0,-1 0 0 17,-1-1 0-17,2 1 0 0,2 0 0 0,-1 2 0 16,1-2 0-16,3-1 0 0,-2 1 0 17,-3 0 0-17,0 2 0 0,-1-1 0 0,-5-2 0 17,2 0 0-17,-4 2 0 0,-1-1 0 0,1 0 0 16,-1-1 0-16,3 0 0 0,-1-1 0 17,6-2 0-17,0 2 0 0,0 1 0 17,2 0 0-17,2 1 0 0,1 2 0 0,-1 1 0 16,1 0 0-16,-2 2 0 0,-3 1 0 0,1-1 0 17,2 0 0-17,-3 1 0 0,-2 1 0 17,-2 0 0-17,-6 0 0 0,2 1 0 0,-7 3 0 16,1-1 0-16,-5 1 0 0,-5 2 0 17,-1 2 0-17,-6 1 0 0,-4 3 0 0,-3 1 0 17,-3 0 0-17,-5 3 0 0,-5-1 0 16,1 3 0-16,0-3 0 0,-1 3 0 1,1-2 0 15,-4 2 0-16,4-2 0 0,-3-1 0 17,3-1 0-17,-1-2 0 0,-2-1 0 0,0-3 0 16,0 0 0-16,2-3 0 0,-6 0 0 17,5-4 0-17,-2-1 0 0,-2 0 0 0,-4 0 0 17,2-4 0-17,-5-5 0 0,0 0 0 0,-1-3 0 16,-6-4 0-16,3-3 0 0,-1-4 0 17,-2-4 0-17,-3-3 0 0,1-3 0 17,-1-1 0-17,-1-3 0 0,-3-1 0 0,0-1 0 16,-1 0 0-16,-4-1 0 0,1 0 0 0,-1-3 0 17,-1-1 0-17,1-6 0 0,-2-1 0 17,2-5 0-17,-3-6 0 0,0 0 0 0,-1-2 0 16,1-2 0-16,-2 1 0 0,-3 0 0 17,2-1 0-17,-1-1 0 0,2-1 0 0,-1-3 0 17,1 2 0-17,3-2 0 0,4-2 0 0,-1-3 0 16,4 0 0-15,0-2 0-1,0 0 0 19,4 1 0-19,0 0 0 0,0 2 0 0,0 2 0 14,1 1 0-14,-2 6 0 0,-2 3 0 16,-1 3 0-16,0 6 0 0,-5 1 0 0,1 4 0 18,-4 4 0-18,-2 4 0 0,-2 1 0 16,-1 2 0-16,-2 5 0 0,-1 1 0 0,-2 4 0 16,0 2 0-16,-1 2 0 0,-2 0 0 17,-2 4 0-17,0 1 0 0,0 2 0 0,0 1 0 17,0 1 0-17,0 3 0 0,0-1 0 16,0-3 0-16,0 2 0 0,0-3 0 0,-1 1 0 17,0-2 0-17,0-1 0 0,-1-2 0 17,0 1 0-17,-3 1 0 0,-1-2 0 0,-3 1 0 16,-2 2 0-16,-3-3 0 0,-5 4 0 17,1-2 0-17,-5 0 0 0,-5 3 0 0,-1 0 0 17,-2 0 0-17,-4-1 0 0,-3 1 0 0,-4-1 0 17,-4 1 0-17,-6 0 0 0,-6 1 0 16,-4-2 0-16,-4 0 0 0,-5 1 0 17,-5 0 0-17,-5 2 0 0,-6-2 0 0,-4 3 0 16,-5 0 0-16,-3 2 0 0,-4 0 0 0,-5 2 0 17,-5 0 0-17,0 1 0 0,-2 0 0 17,2 0 0-17,-4 1 0 0,1-2 0 0,-1-2 0 16,4 3 0-16,-4 0 0 0,-1-2 0 17,1 1 0-17,-2 0 0 0,-2-1 0 0,1 2 0 17,-3 0 0-17,-1 0 0 0,1 0 0 16,0 0 0-16,-1 0 0 0,0-1 0 0,-2 0 0 17,3 1 0-17,-1 1 0 0,1-1 0 17,0-2 0-17,1 2 0 0,5-2 0 0,0 1 0 16,5 1 0-16,-2 3 0 0,-1 1 0 17,4 4 0-17,0 0 0 0,1 3 0 0,-1 3 0 17,-2 7 0-17,5 1 0 0,1 2 0 0,4 0 0 16,3 2 0-15,1 1 0-1,4-2 0 16,5 0 0-16,3 0 0 0,7-4 0 0,2 0 0 17,7-3 0-17,5-1 0 0,3 1 0 16,5-6 0-16,4 0 0 0,4-1 0 0,3-2 0 17,2 0 0-17,4-1 0 0,1 0 0 17,4 0 0-17,3 0 0 0,1 0 0 0,5 0 0 16,3 0 0-16,5 2 0 0,0-2 0 17,7 1 0-17,0-1 0 0,3 0 0 0,6 1 0 17,-2-1 0-17,3 1 0 0,-2 0 0 0,4 0 0 19,-1-1 0-19,0 1 0 0,1 0 0 14,0 0 0-14,0 1 0 0,0-1 0 17,0 1 0-17,-1 3 0 0,0-1 0 0,-3 4 0 16,3 4 0-16,-2 7 0 0,-2 4 0 0,-2 6 0 17,-2 2 0-17,2 2 0 0,-2 3 0 17,-1 1 0-17,0 4 0 0,1 0 0 0,0 3 0 16,-3 0 0-15,2 3 0-1,-5 1 0 16,3 2 0-16,-1-4 0 0,2 0 0 0,0-3 0 17,-2-2 0-17,2-3 0 0,1 2 0 16,0 1 0-16,-1-1 0 0,-2 4 0 0,0 2 0 17,-2 3 0-17,-1 4 0 0,-2 4 0 17,-1 4 0-17,0 4 0 0,0 4 0 0,1 6 0 16,-1 3 0-16,1 4 0 0,0-1 0 17,3 3 0-17,-2 0 0 0,0-2 0 0,2-1 0 17,2-2 0-17,-2-1 0 0,1-3 0 0,-1-2 0 16,2-2 0-16,0 1 0 0,-2 2 0 17,-3-1 0-17,0 4 0 0,-3 1 0 17,0 0 0-17,-4 1 0 0,0-1 0 0,-2-3 0 16,0-3 0-16,2-6 0 0,3-4 0 0,-4-3 0 17,2-5 0-17,-3-2 0 0,4-2 0 17,1-5 0-17,-2-2 0 0,1-4 0 0,2-4 0 16,0-5 0-15,3-4 0-1,5-7 0 16,0-1 0-16,4-7 0 0,3-4 0 0,3-3 0 17,-1-2 0-17,4-2 0 0,0 0 0 0,0 0 0 16,0 0 0-16,0 0 0 0,0-2 0 17,5 0 0-17,1-1 0 0,2-1 0 17,2 1 0-17,1-2 0 0,2-2 0 0,6-1 0 16,2 0 0-16,5 1 0 0,2-1 0 0,7-3 0 17,5 0 0-17,5-1 0 0,6-1 0 17,5 1 0-17,3-1 0 0,7-1 0 0,5 1 0 16,6 0 0-16,0 1 0 0,4-1 0 17,5 1 0-17,0 0 0 0,1 0 0 0,5 3 0 17,-2 0 0-17,1-1 0 0,0 1 0 16,1 1 0-16,4 1 0 0,-1-2 0 0,1 2 0 17,-1 3 0-17,1 0 0 0,-1 4 0 17,0-1 0-17,0 1 0 0,1 0 0 0,-1 1 0 16,0 3 0-15,0 0 0-1,1 0 0 16,1 2 0-16,2 1 0 0,-4-2 0 0,1 2 0 17,-1 0 0-17,1 1 0 0,1 0 0 0,1-1 0 16,-2 0 0-16,-1 1 0 0,1 1 0 17,-2-2 0-17,0 1 0 0,0 0 0 17,0 1 0-17,-4-1 0 0,3 0 0 0,-1-1 0 16,4 2 0-16,-2-3 0 0,0 0 0 0,-2-1 0 17,3 0 0-17,1-1 0 0,-2 0 0 17,4 0 0-17,-2-2 0 0,1 0 0 0,-1 0 0 16,3-1 0-16,-3 0 0 0,3 1 0 17,-2-1 0-17,-2 0 0 0,-3 0 0 0,-2 0 0 17,2-1 0-17,-8 0 0 0,2 0 0 16,-1 0 0-16,-7 0 0 0,-1-1 0 0,-5-1 0 17,1-1 0-17,-4 0 0 0,-6 0 0 17,-5 0 0-17,-4 1 0 0,-2 0 0 0,-1 0 0 16,-4 1 0-16,-1 1 0 0,-6 0 0 17,2 0 0-17,-6 0 0 0,-1 0 0 0,-3 0 0 17,-5 0 0-17,-2 1 0 0,-3-1 0 0,-1 0 0 16,-3 0 0-16,-5 0 0 0,1 0 0 17,-4 0 0-17,0 0 0 0,-2 0 0 17,2-2 0-17,0 0 0 0,-2 0 0 0,2 0 0 16,-1-1 0-16,-1 0 0 0,2-2 0 0,0 1 0 17,0 0 0-17,1 0 0 0,2-4 0 17,-2 0 0-17,5-3 0 0,-2-3 0 0,4-2 0 16,-1-6 0-16,3-4 0 0,-1-3 0 17,3-5 0-17,1-4 0 0,0-3 0 0,-1-3 0 17,-3 0 0-17,1-1 0 0,-3-1 0 0,-2 1 0 16,-1-2 0-16,-4 1 0 0,-1-3 0 17,-3 1 0-17,-1-4 0 0,-2-1 0 17,-2-2 0-17,0-3 0 0,2-1 0 0,-1-2 0 16,0-4 0-15,3 0 0-1,-2-3 0 0,2-1 0 16,-1-2 0-16,3-1 0 0,2 2 0 17,-2 0 0-17,3-1 0 0,0 1 0 0,-2-1 0 16,2 1 0-16,2 1 0 0,0-1 0 17,0 0 0-17,2 0 0 0,-2 0 0 0,2 1 0 17,-1 0 0-17,-2 1 0 0,1 1 0 16,-1 1 0-16,-1 1 0 0,0 4 0 0,-1 2 0 17,-5 5 0-17,1 4 0 0,1 3 0 17,-5 6 0-17,0 3 0 0,-1 0 0 0,1 6 0 16,-1 2 0-16,1 3 0 0,0-2 0 17,1 3 0-17,0 2 0 0,-1 1 0 0,0 3 0 17,2 0 0-17,-1 5 0 0,0-2 0 0,-2 4 0 16,1-1 0-16,0 5 0 0,-1 1 0 17,2 1 0-17,-2 2 0 0,0 1 0 17,0 0 0-17,0 2 0 0,0 1 0 0,0 0 0 16,0 0 0-16,0 1 0 1,0 0 0-1,0-1 0 16,0 1 0-16,0 0 0 0,0 0 0 17,0-1 0-17,0 1 0 0,0 0 0 0,0 0 0 16,0 0 0-16,0 0 0 0,0 0 0 17,0 0 0-17,0 0 0 0,0 0 0 0,0 0 0 17,0 0 0-17,0 0 0 0,-3 0 0 16,-1 0 0-16,-2-2 0 0,-3-1 0 0,-5-1 0 17,-2-1 0-17,-5 0 0 0,-5 1 0 17,-5-1 0-17,-5 0 0 0,-8 1 0 0,-7 0 0 16,-8 0 0-16,-4-1 0 0,-7 1 0 17,-4 1 0-17,-6-2 0 0,-4-2 0 0,-5-1 0 17,-4-1 0-17,-1 1 0 0,-5-1 0 0,0-3 0 16,-5 1 0-16,-3 1 0 0,-3-2 0 17,2 2 0-17,-4 1 0 0,-1 1 0 0,-6 2 0 17,-1 2 0-17,-5 3 0 0,4 1 0 22,-7 0 0-22,-4 1 0 0,1 3 0 0,-6 0 0 0,0 2 0 11,-2-1 0-11,-2 1 0 17,1-1 0-17,-5-1 0 0,1 1 0 0,-2-1 0 17,0 1 0-17,0-2 0 0,-3-1 0 16,3-2 0-16,-2 2 0 0,2-2 0 0,0 2 0 17,4-2 0-17,2 1 0 0,1-1 0 0,5 1 0 16,2 0 0-16,2 0 0 0,6 0 0 17,4 1 0-17,5-1 0 0,4 2 0 17,7-3 0-17,5 0 0 0,9 0 0 0,5 0 0 16,6 0 0-16,11 0 0 0,6 0 0 0,7-1 0 17,6-1 0-17,4 0 0 0,8 1 0 17,6 0 0-17,3 0 0 0,4 1 0 0,5 0 0 16,1 0 0-16,6 0 0 0,2 0 0 17,4 0 0-17,0 0 0 0,2 0 0 0,-1 0 0 17,3 0 0-17,2 2 0 0,-2-1 0 16,2 0 0-16,0 0 0 0,-4 2 0 0,3 1 0 17,-2 2 0-17,-2 2 0 0,0 4 0 17,-3 8 0-17,-3 3 0 0,-1 4 0 0,-2 11 0 16,-4 0 0-16,0 6 0 0,0 3 0 17,-2 2 0-17,3 1 0 0,-2-1 0 0,-2 3 0 17,1 1 0-17,-1-2 0 0,0 3 0 0,0 3 0 16,-1 3 0-16,0 0 0 0,-1 1 0 17,1 5 0-17,-1-1 0 0,-2 5 0 17,1 0 0-17,-2 3 0 0,2 4 0 0,-3 0 0 16,1 2 0-16,-2 4 0 0,3 2 0 0,1 1 0 17,-1 1 0-17,-3 4 0 0,3-1 0 17,-2 0 0-17,0-2 0 0,-1 1 0 0,2-4 0 16,-1 1 0-16,1-5 0 0,1-5 0 17,2-2 0-17,0-5 0 0,1-3 0 0,0-6 0 17,2-4 0-17,2-6 0 0,3-3 0 16,3-5 0-15,-3-2 0-1,7-6 0 0,-1-5 0 16,2-4 0-16,1-4 0 0,3-7 0 17,-2-4 0-17,3-3 0 0,-2-2 0 0,4-4 0 16,0-1 0-16,-1 0 0 0,1 0 0 0,0 0 0 17,0 0 0-17,0 0 0 0,0 0 0 17,0 0 0-17,0 0 0 0,0 0 0 0,1 0 0 16,3 0 0-16,-1 0 0 0,2-1 0 17,-2-1 0-17,6 1 0 0,0-1 0 0,4-2 0 17,4 1 0-17,4 0 0 0,1-1 0 16,5 1 0-16,5-2 0 0,9 0 0 0,2 0 0 17,6-2 0-17,4 0 0 0,10 0 0 17,4-1 0-17,6 0 0 0,4 0 0 0,4 0 0 16,9 0 0-16,4-3 0 0,2 0 0 17,5 0 0-17,4 0 0 0,4-1 0 0,5 2 0 17,3 0 0-17,0 1 0 0,-1 2 0 0,1 4 0 16,0 3 0-15,-1 0 0-1,-3 2 0 16,-2 5 0-16,-1 5 0 0,-2 2 0 17,2 2 0-17,-3 1 0 0,0 3 0 0,-3 0 0 16,1 1 0-16,3-3 0 0,-1-1 0 0,-1-2 0 17,-1 3 0-17,-1-3 0 0,1 2 0 17,-1-3 0-17,0 1 0 0,-4-1 0 0,1 1 0 16,-6 1 0-16,2 2 0 0,-2-4 0 17,-2 2 0-17,-2-2 0 0,-2 1 0 0,-2 0 0 17,-1-3 0-17,1 0 0 0,-1 0 0 16,2-3 0-16,-4-1 0 0,0 0 0 0,-1-2 0 17,0-1 0-17,0 1 0 0,1-1 0 17,-3-1 0-17,-1 1 0 0,-1 0 0 0,-3 0 0 16,-3 0 0-16,-2 2 0 0,0-2 0 17,-3 0 0-17,-4 1 0 0,1-1 0 0,-2 2 0 17,-3-1 0-17,-2-1 0 0,-4-1 0 0,-2-1 0 16,-2 1 0-15,-4 0 0-1,-4 1 0 16,-5-2 0-16,-3-1 0 0,-2 0 0 17,-2-1 0-17,-3 0 0 0,-4 0 0 0,0-1 0 16,-1 1 0-16,-2-1 0 0,-2 0 0 0,1 0 0 17,-1 0 0-17,-1 0 0 0,-2 0 0 17,-1 0 0-17,-1 0 0 0,-4 0 0 0,1-1 0 16,-1 0 0-16,-3 0 0 0,0 1 0 17,-1 0 0-17,0 0 0 0,-2 0 0 0,0 0 0 17,-2 0 0-17,1 0 0 0,-2 0 0 0,0 0 0 16,0-1 0-16,0 1 0 0,0-1 0 17,2 0 0-17,-2 0 0 0,0 0 0 17,4-1 0-17,-2 0 0 0,0-3 0 0,1 1 0 16,2 0 0-16,0-1 0 0,-1-3 0 0,1-2 0 17,1 0 0-17,3 0 0 0,-2-2 0 17,3 0 0-17,-2 0 0 0,3-1 0 0,0-2 0 16,4-1 0-15,-1-5 0-1,4 1 0 16,1-5 0-16,0-2 0 0,3-1 0 0,-1 0 0 17,3-3 0-17,-1-1 0 0,-1-1 0 16,1 1 0-16,-2-1 0 0,2-2 0 0,-2-2 0 17,1 0 0-17,-3-3 0 0,0-5 0 17,0-2 0-17,-2-3 0 0,2-2 0 0,-1-6 0 16,-3 0 0-16,2-3 0 0,-2-1 0 17,-1-1 0-17,0-1 0 0,-2 0 0 0,0-1 0 17,-3 0 0-17,0-1 0 0,1-1 0 0,-2-2 0 16,-2 1 0-16,1-2 0 0,0-1 0 17,-1-2 0-17,1-1 0 0,-1-1 0 17,-1-1 0-17,2-1 0 0,-1 2 0 0,-2 2 0 16,1 1 0-16,-1 1 0 0,0 6 0 0,2 2 0 17,-3 3 0-17,0 1 0 0,0 2 0 17,1 0 0-17,0 3 0 0,1 1 0 0,1 1 0 16,3 1 0-16,0 0 0 1,2 1 0 15,3 2 0-16,-2 0 0 0,2 4 0 0,-1 0 0 17,1 2 0-17,-5 4 0 0,1 6 0 16,1 2 0-16,-4 6 0 0,-2 4 0 0,0 3 0 17,0 4 0-17,-3 4 0 0,-2 0 0 17,1 6 0-17,0-1 0 0,-1 0 0 0,0 3 0 16,2 0 0-16,-2 0 0 0,0 1 0 17,0 0 0-17,0 0 0 0,0 0 0 0,0 0 0 17,0 0 0-17,0 0 0 0,0 0 0 0,0 1 0 16,0 0 0-16,0-1 0 0,0 1 0 17,0-1 0-17,0 1 0 0,0-1 0 17,0 0 0-17,0 0 0 0,0 1 0 0,0-1 0 16,0 0 0-16,0 0 0 0,0 0 0 0,0 0 0 17,0 0 0-17,0 0 0 0,0 0 0 17,0 0 0-17,0 0 0 0,0 0 0 0,0 0 0 16,0 0 0-16,0 0 0 1,0 0 0 15,0 0 0-16,-3 0 0 0,2 0 0 0,-1 0 0 17,-3-1 0-17,0 0 0 0,-2-1 0 0,-1-1 0 16,-2 0 0-16,0 0 0 0,-5-3 0 17,0 3 0-17,-4-1 0 0,0 0 0 17,-5 0 0-17,-1-1 0 0,-3-1 0 0,-5-1 0 16,-4 0 0-16,-3-2 0 0,-6 3 0 0,-5-3 0 17,-1 1 0-17,-2 0 0 0,-7 0 0 17,-1 0 0-17,-4 0 0 0,-1-1 0 0,-7 2 0 16,-1-1 0-16,-2 3 0 0,-4-3 0 17,-3 3 0-17,-1 0 0 0,-6-1 0 0,1 0 0 17,-4 1 0-17,-2 0 0 0,1 1 0 16,-5 0 0-16,-1-1 0 0,-1-1 0 0,-3 0 0 17,1 2 0-17,-1-1 0 0,-2 1 0 17,-4-3 0-17,3 1 0 0,-2 0 0 0,0 2 0 17,-4 0 0-17,3 1 0 0,-1-1 0 16,2 0 0-16,-2 0 0 0,2 1 0 0,-3 1 0 17,3-1 0-17,1 0 0 0,4 0 0 0,2-1 0 16,3 0 0-16,1 1 0 0,-1-4 0 17,6 2 0-17,0 1 0 0,2 0 0 17,0 0 0-17,-1 1 0 0,0 1 0 0,1 2 0 16,2 0 0-16,-1 0 0 0,1 0 0 0,1 0 0 17,-1 3 0-17,4 1 0 0,-1 0 0 17,3-2 0-17,2 2 0 0,2 0 0 0,3-1 0 16,2 2 0-16,3-3 0 0,3-1 0 17,1 2 0-17,4-1 0 0,6 1 0 0,2 0 0 17,1 0 0-17,4 0 0 0,1-1 0 16,4 3 0-16,4-2 0 0,-3 0 0 0,1-1 0 17,2 0 0-17,2-1 0 0,1 0 0 17,3 1 0-17,-3 0 0 0,2 0 0 0,4-1 0 16,1 1 0-16,1 1 0 0,1-2 0 0,3 0 0 17,-1 0 0-17,6-1 0 0,1 0 0 17,3 0-414-17,3 0-1232 0,7-1-822 0</inkml:trace>
    </iact:actionData>
  </iact:action>
  <iact:action type="add" startTime="174442">
    <iact:property name="dataType"/>
    <iact:actionData xml:id="d96">
      <inkml:trace xmlns:inkml="http://www.w3.org/2003/InkML" xml:id="stk64" contextRef="#ctx0" brushRef="#br0">14308 9837 638 0,'-4'-2'149'15,"0"-1"2"-15,3 1 28 0,-3-2 42 16,2-1-51-16,-1 1 6 0,-1 0-4 17,0 0-47-17,0 0-28 0,1 0-20 0,-3 0-4 17,1 2-18-17,1 1 6 0,-1-2-8 16,2 2-23-16,2 0-18 0,-1-1 2 0,1 2 10 17,0 0-2-17,0-1-22 0,0 1 35 17,1 0 6-17,0-1-11 0,-2 1-7 0,0 0 30 17,1 0-7-17,-1 0-41 0,0 0 6 0,-1 0 1 16,1 0 7-16,0 0 3 0,1 0 2 17,0 0 1-17,-1 0 5 0,1 0 20 16,-1 0-10-16,1 0 0 0,1-1 31 0,-3 1 12 17,0-1-42-17,0 0-36 0,2 0 16 0,-2 0-5 17,1 0-16-17,0 0 68 0,1 0 31 17,0 1-99-17,-1-1-5 0,2 1 5 0,0-1-37 16,-2 1 37-16,2 0 41 0,-1 0-41 17,1 0 5-17,0 0-5 0,0 0 0 0,0 0-16 16,0 0 16-16,0 0 42 0,0 0-73 17,0 0 52-17,0 0 36 0,0 0-32 0,0 0-25 17,0 0 0-17,0 1-36 0,0 0-26 17,0 0 57-17,0 1-26 0,0 0 31 0,0-1 0 16,1 2 0-16,-1 0-16 0,1-1 0 17,1 1 6-17,-2-2 10 0,1 0 26 0,0 1-41 17,0-1-27-17,0 0-133 0,-1-1-94 0,1 1-141 16,0 0-105-16,1 0-122 0,4 1-147 17</inkml:trace>
    </iact:actionData>
  </iact:action>
  <iact:action type="add" startTime="175302">
    <iact:property name="dataType"/>
    <iact:actionData xml:id="d97">
      <inkml:trace xmlns:inkml="http://www.w3.org/2003/InkML" xml:id="stk65" contextRef="#ctx0" brushRef="#br0">11541 13258 1852 0,'-5'-4'31'21,"4"1"11"-21,1 0 25 0,0-1 5 0,0 0-3 17,6-3 15-17,4 1-4 0,4 0-28 0,1 0-21 17,3 1-11-17,-1 1 8 0,2 1 12 17,-1 3-11-17,5 0-6 0,0 4-2 0,1 1-21 16,4 3-3-16,-3 0-22 0,7 5 12 17,0-2 13-17,0-2 7 0,-2 2 1 0,-2-3 21 17,-5 0 220-17,-7 0 115 0,-7-2-194 0,-7 0-104 16,-2 2 9-16,-5 0 19 0,-13 4 63 17,-7-1-20-17,-7 7-69 0,-5-2-26 16,-2 3-7-16,4-2 1 0,-1 1-23 0,5-3-13 17,6-3-10-17,5-1-11 0,6-3-20 0,6-4 1 17,5 0 37-17,3-1-3 0,0 1 12 17,2-1 1-17,7 1-1 0,6 0 4 0,6 2 13 16,3-1-1-16,5 1-17 0,2-3 8 17,4 2 30-17,1-2 6 0,1-2-7 0,-2 0-5 16,1 0-18-16,0-1-6 0,-3 2-13 17,0-1-73-17,-1 0-318 0,2-1-431 0,1 1-438 17</inkml:trace>
    </iact:actionData>
  </iact:action>
  <iact:action type="add" startTime="176045">
    <iact:property name="dataType"/>
    <iact:actionData xml:id="d98">
      <inkml:trace xmlns:inkml="http://www.w3.org/2003/InkML" xml:id="stk66" contextRef="#ctx0" brushRef="#br0">13568 13137 2336 0,'-14'-8'241'0,"0"0"-11"28,0 0-56-28,3 3-66 0,2 1-47 0,-1 1-61 0,4 1 0 0,3 1-14 17,3 0 14-17,0 1 4 1,0 0 14-1,5 0 33 16,7 0-8-16,9-3-43 0,4 1 0 17,5-2 9-17,6-2 5 0,3-3 4 0,3 2 5 16,2-2 13-16,-4 2 32 0,-1 3-9 17,-2-1-16-17,-6 4 4 0,-5 1 13 0,-7 0 40 16,-5 1 69-16,-3 4 40 0,-6 0-49 17,-3 2-49-17,-2 2-24 0,0-2 33 0,-5 3-7 17,-5 0-66-17,-5 1 17 0,-5 1 9 16,-3 1-12-16,0-1-29 0,-4-1-32 0,1 0 9 17,-1 1-4-17,1-1-5 0,3-2 0 17,4 1-40-17,3-2-19 0,7 0 44 0,5-1 7 17,4 1 5-17,0-2-8 0,9-1 10 0,8 0 0 16,6 0 1-16,4 1 11 0,3 1-4 17,2 0 6-17,-1 0-4 0,-2 1-1 16,-1 1-8-16,-7 3 18 0,-7 1-9 0,-5 3 4 17,-7 4 12-17,-2 1-7 0,-4 4 26 0,-12 3 28 17,-8 0 4-17,-6 2-17 0,-6 0-34 17,-2-1-10-17,-4-3 40 0,2-1-40 0,0-4-15 16,2-6-222-16,7-2-338 0,8-6-310 17,8-5-57-17,10-2-105 0</inkml:trace>
    </iact:actionData>
  </iact:action>
  <iact:action type="add" startTime="176656">
    <iact:property name="dataType"/>
    <iact:actionData xml:id="d99">
      <inkml:trace xmlns:inkml="http://www.w3.org/2003/InkML" xml:id="stk67" contextRef="#ctx0" brushRef="#br0">15197 13671 2229 0,'-7'-5'204'17,"3"1"-57"-16,0 0-85-1,4 1-57 0,0-3 54 16,0-2 38-16,3-4 19 0,4-4 0 17,7-3-16-17,3-7 10 0,4-1-42 16,2-3 2-16,-1 0 20 0,1-1-18 0,0 0 17 17,0 1 36-17,-2 1-4 0,-2 0 33 0,-2 1 19 17,-3 3 80-17,-2 2 40 0,-1 1-124 17,-10 5-63-17,-1 0-15 0,0 5-27 0,-3 6-20 16,-9 1 42-16,-6 3-2 0,-7 2-84 17,-6 1-11-17,-3 7-25 0,-6 2 17 0,0 6-4 16,-2 2 21-16,-1 4 1 0,3-1-1 17,3 0 15-17,2 0 10 0,5-4 9 0,6-3-32 17,4-1-22-17,6-4-30 0,5-3 17 17,6-2 29-17,3 0 8 0,0 1 15 0,7 0-16 16,6 2-1-16,10 0-12 0,2 2 12 17,7-2 51-17,5 0 23 0,3 1-74 0,7-3-39 17,3 0-13-17,1-1-9 0,3-1 4 0,0-1-182 16,0-2-366-16,1 1-316 0,-1 0-312 17</inkml:trace>
    </iact:actionData>
  </iact:action>
  <iact:action type="add" startTime="177666">
    <iact:property name="dataType"/>
    <iact:actionData xml:id="d100">
      <inkml:trace xmlns:inkml="http://www.w3.org/2003/InkML" xml:id="stk68" contextRef="#ctx0" brushRef="#br0">13895 10911 3022 0,'0'-9'250'7,"0"1"-18"10,0 0-24-17,-3 0-55 0,0 0-14 0,-3 0 18 17,-1 1-43-17,0-1-55 0,3-1-37 17,-1 2-22-17,4 2-9 0,1 1 6 0,0-3 3 16,3-2 17-16,10 1-8 0,4-4 23 17,10-2-31-17,4-1 26 0,4-1-19 0,3 2-2 16,4 0-6-16,-1 7-98 1,-1 3 3 15,0 4 95-16,-3 0 75 0,-5 6 56 0,-2 7 32 17,-5 5 0-17,-4 5 39 0,-5 7-40 16,-8 4-107-16,-4 6-25 0,-4 5 1 0,0 3 10 17,-6 1-10-17,-7 1-11 0,-5 1 16 0,-5-2 27 17,-5-4 26-17,-4-3-25 0,-1-2-40 17,-3-2-17-17,-3-6 49 0,-1-3 35 0,-1-5 11 16,0-3-26-16,2-8-2 0,2-1 64 17,2-6 62-17,6-4-30 0,6-1-83 0,4-1-83 16,4 0-4-16,5-1-35 0,5-1 26 17,5 1 9-17,0-2 11 0,6 0-4 0,9-2 25 17,5-1 9-17,8-2 27 0,6 0 67 16,10-6 29-16,5 2-138 0,7 0 0 0,2-3-62 17,5 2 36-17,-1 1 0 0,1 2-14 17,-3 2-6-17,0 4-225 0,-7 2-364 0,-4 2-328 19,-4 0-321-19,-8 6-195 0</inkml:trace>
    </iact:actionData>
  </iact:action>
  <iact:action type="add" startTime="179222">
    <iact:property name="dataType"/>
    <iact:actionData xml:id="d101">
      <inkml:trace xmlns:inkml="http://www.w3.org/2003/InkML" xml:id="stk69" contextRef="#ctx0" brushRef="#br0">18099 10666 1611 0,'-13'-3'316'18,"4"1"15"-18,1 0-86 0,0 1-45 17,1-2 27-17,2 0-36 0,0 1-21 0,1 1-21 16,0-1-70-15,3 1-56-1,1 0-16 0,0 0 1 16,0 1-8-16,0-2 24 0,4 1 24 17,4-1 22-17,5-1-5 0,7 0 0 16,7 0 18-16,5-1-60 0,5 1-17 0,5 2-6 18,4 1 7-18,0 0 54 0,-1 1-10 0,-3 6-9 16,-2 3-7-16,-3 6 15 0,-6 3 1 17,-6 5-19-17,-6 2 13 0,-4 2 0 0,-7 2 24 16,-6-3 44-16,-2 1 71 0,0 1 28 17,-9-4-27-17,-5 0-22 0,-7-6-18 0,-2 1-34 16,-3-2-27-16,-4-4 24 0,-2-2 64 17,-1 0-14-17,2 1-91 0,-2-5-22 0,6 1-15 17,3-2-30-17,6-4-65 0,5 1-45 16,7-1 80-16,4-2 30 0,2 1 0 0,3 1-5 17,8 2-81-17,8 0 21 0,4 0 58 17,2 2 1-17,1 0 1 0,2 2 1 0,0-1 4 17,-4 0 4-17,-6-1 47 0,-4 3 98 0,-7-2 72 16,-5 3 91-16,-2 1 3 0,-3 4-119 17,-11 4-47-17,-10 2-14 0,-8 3-73 16,-7 4-62-16,-7 0-2 0,-3-1-14 0,-3 0-32 17,0-1-146-17,3-5-305 0,-2-2-299 0,9-4-143 17,3-2-26-17,7-5-113 0,8-3-439 17</inkml:trace>
    </iact:actionData>
  </iact:action>
  <iact:action type="add" startTime="182416">
    <iact:property name="dataType"/>
    <iact:actionData xml:id="d102">
      <inkml:trace xmlns:inkml="http://www.w3.org/2003/InkML" xml:id="stk70" contextRef="#ctx0" brushRef="#br0">21207 9934 2466 0,'-12'-1'149'7,"3"1"-24"10,0 0-49-17,2 0-29 0,0 4 11 0,-1 4 17 17,3 3 20-17,1 6 5 0,-3 4-8 16,4 6 9-16,-3 5 30 0,1 5 14 0,-1 3-12 17,-4 6-16-17,2 4-40 0,-1 4-39 0,-3-2-4 17,-1 7 1-17,0 2-17 0,-6 4 12 17,-1 3 13-17,3 3-28 0,0-1 10 0,-2 0 41 16,0-1 18-16,6-1 0 0,-3-4-24 17,7-6-27-17,-2-6 10 0,6-7 5 0,1-5 8 16,4-7 1-16,0-3-22 0,0-6-18 17,0-3 4-17,2-4 5 0,2-4-13 0,2-1 4 17,-2-4 9-17,0-2 0 0,-3-2 9 16,1 0 5-16,-2-1-5 0,2-1 4 0,-2-1 19 17,0-1 0-17,0 1-18 0,0 0-23 17,0-1-5-17,0 1 24 0,0 1 0 0,0-1-13 17,0 3-10-17,2 0-7 0,0 1-6 0,0 1 1 16,3 1 3-16,-1 1-1 0,3 1 7 17,2 0 3-17,0-2 13 0,5-1 3 16,3-1 30-16,2 0 21 0,3-1 6 0,4-1-4 17,2-2 1-17,3 0 13 0,1 0-37 0,1 1 5 17,0-1 28-17,0 1-9 0,-1 1 8 17,-3 0-19-17,-3 1-28 0,3 0-5 0,-4 2-5 16,-2-2 0-16,0 1-3 0,0-1 0 17,-6 0-1-17,3 0-3 0,-5-3 2 0,-4 0 26 16,3-1 12-16,-5 0 18 0,-3 0 29 17,-2 0-15-17,2-3-44 0,-1-5-14 0,-5-6 0 17,2-7-17-17,-2-6-2 0,0-7 8 16,0-7 67-16,2-7 86 0,-2-7 28 0,2-1-14 17,0-6-75-17,0 1-91 0,3-1-31 17,0 0 0-17,-1 1 0 0,3-2 0 0,2 2 0 17,2-1 0-17,-4 3 0 0,6 3 0 0,1-2 0 16,1 4 0-16,4 5 0 0,-2-1 0 17,4 3 0-17,1 1 0 0,-2 3 0 16,1 2 0-16,-1 0 0 0,-5 5 0 0,-1 5 0 17,-3 3 0-17,-4 8 0 0,-3 3 0 0,0 5 0 17,2 2 0-17,-6 5 0 0,0 1 0 17,0 4 0-17,0 0 0 0,0 0 0 0,0 0 0 16,0 0 0-16,0 0 0 0,0 0 0 17,-3 0 0-17,-6 0 0 0,-2-1 0 0,-5 1 0 17,-4-2 0-17,-7 1 0 0,-4-1 0 0,-5-2 0 16,-5 0 0-16,-2-2 0 0,-6-2 0 17,0-3 0-17,-1-2 0 0,-1 0 0 16,-1-3 0-16,2 0 0 0,2 2 0 0,4 0 0 17,6 3 0-17,5 1 0 0,3 2 0 0,6 2 0 17,8 2 0-17,2 1 0 0,6 3-711 17,3 0-784-17,5 0-83 0,0 5 27 0</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7T15:09:25.256"/>
    </inkml:context>
    <inkml:brush xml:id="br0">
      <inkml:brushProperty name="width" value="0.05292" units="cm"/>
      <inkml:brushProperty name="height" value="0.05292" units="cm"/>
      <inkml:brushProperty name="color" value="#FF0000"/>
    </inkml:brush>
    <inkml:brush xml:id="br1">
      <inkml:brushProperty name="width" value="0.055" units="cm"/>
      <inkml:brushProperty name="height" value="0.055" units="cm"/>
    </inkml:brush>
  </inkml:definitions>
  <iact:action type="add" startTime="18376">
    <iact:property name="dataType"/>
    <iact:actionData xml:id="d0">
      <inkml:trace xmlns:inkml="http://www.w3.org/2003/InkML" xml:id="stk0" contextRef="#ctx0" brushRef="#br0">9266 11524 2926 0,'-8'-9'332'16,"2"1"49"-16,2 1 57 0,0 2-74 17,0 1-127-17,-1 0-73 0,3-1 5 0,0 2 10 17,1 3-15-17,0 0 28 0,0 6 53 16,1 3-24-16,-1 5-52 0,-3 7-46 0,2 7-3 17,-2 5 13-17,2 10-1 0,-1 8 26 17,-1 6-37-17,2 5-50 0,0 3 45 0,-2 3 53 16,-1 3-31-16,1 3-69 0,0 0-16 1,-2-1 1 15,4-4-1-16,-5-1 20 0,1-3 3 17,-2-4-32-17,4-6 0 0,0-5-1 16,-3-5-13-16,4-6-1 0,-2-6 0 0,-1-5-14 17,3-5-1-17,-3-5 1 0,4-2-15 0,0-5 0 17,-1-3 0-17,1-1 0 0,1-2-15 16,0-1 1-16,1-1 14 0,0-2-15 17,-2 0 0-17,2-1 15 0,0 0 0 0,0 0 0 17,0 0-14-17,0 0 0 0,0 0 14 0,0 0 0 16,0 0-15-16,0 0-15 0,0 0 1 17,0 0 0-17,0 0-14 0,0 0 1 0,0 0 28 17,0 0 14-17,3 0 0 0,1 0 1 16,6 1 0-15,0 0 13-1,4-1 15 0,4 0-3 16,4 1-11-16,5-1 13 0,4 0 26 17,5 0-30-17,5 0-24 0,3 0-73 0,4 2 36 16,3 0 37-16,5 1 33 1,0 0-3-1,1 1 28 16,0-2-1-16,0-1 16 0,-3-1-29 17,3 0-44-17,-1 0 0 0,-1 0 0 16,-3-1 0-16,2-4 0 0,-4 1 0 0,-5 0 0 17,-4 1 0-17,-5-1 0 0,-8 1 0 0,-6 0 0 17,-3 1 0-17,-4-1 0 0,-8 2 0 16,-3 0 0-16,0 0 0 0,-4 1 0 0,0 0 0 17,0-1 0-17,0 1 0 0,0 0 0 17,0-2 0-17,-4 1 0 0,0 1 0 0,-1-1 0 16,0 1 0-16,1-1 0 0,-1 0 0 1,-1 0 0 15,2-1 0-16,0-1 0 0,-2-2 0 17,0-2 0-17,1-6 0 0,1-7 0 16,0-4 0-16,-1-9 0 0,3-8 0 0,2-12 0 17,0-7 0-17,0-9 0 0,0-8 0 0,1-7 0 17,4-6 0-17,2 1 0 0,1-1 0 16,1 7 0-16,-1 4 0 0,1 6 0 17,2 10 0-17,-3 8 0 0,0 12 0 0,-1 6 0 17,-4 8 0-17,3 8 0 0,-3 4 0 0,-2 4 0 16,-1 2 0-16,0 3 0 0,0 3 0 17,0 0 0-17,0 1 0 0,0 3 0 0,2-1 0 17,-2 2 0-17,0 0 0 0,0-1 0 16,1 1 0-16,-1 0 0 0,0 0 0 0,0 0 0 17,0 0 0-17,0 0 0 0,0 0 0 17,0 0 0-17,0 0 0 0,0 0 0 0,-3 0 0 16,-4 0 0-16,-6 0 0 0,-2 0 0 17,-9 0 0-17,-6 2 0 0,-9 0 0 0,-8 2 0 17,-5 1 0-17,-6 2 0 0,-6 2 0 16,-7 4 0-16,-1-1 0 0,-6 3 0 0,-6 1 0 17,6 1 0-17,1-2 0 0,-1-1 0 0,7-1 0 17,4-3 0-17,5-4 0 0,13-2 0 16,5-4 0-16,7 0-181 0,9 0-655 17,4 0-725-17,11 0-118 0,9-1 353 0,3 0-194 17</inkml:trace>
    </iact:actionData>
  </iact:action>
  <iact:action type="add" startTime="19727">
    <iact:property name="dataType"/>
    <iact:actionData xml:id="d1">
      <inkml:trace xmlns:inkml="http://www.w3.org/2003/InkML" xml:id="stk1" contextRef="#ctx0" brushRef="#br0">11395 11487 938 0,'0'-1'131'1,"0"1"35"-1,0 0 43 14,0 0 46-14,0 2-5 0,0 2-48 17,0 4-48-17,0 4-34 0,0 7-35 17,-2 6-25-17,-2 5 11 0,-2 8 24 0,-3 8 6 16,1 9-10-16,-3 6-9 0,-2 6-8 1,-1 6-8 15,0 4 17-16,1 0 16 0,0 2-23 17,-4-2-26-17,1-1 14 0,1-7 17 16,0-7-18-16,2-7-23 0,1-5-21 0,2-10-13 17,2-7 14-17,4-8 3 0,0-6 6 0,3-6 6 17,1-5-5-17,0-4 16 0,0-3 24 16,0-1 33-16,0 0 36 0,0 0-8 17,0-2-6-17,0-1-3 0,0-2-40 0,0-2-12 17,0-1 5-17,-1-1-4 0,0 1-9 0,0 1-49 16,1 1-13-16,0 1-26 1,0 0 22 15,0 2 4-16,0 3 46 0,3 0 26 0,5 0-29 17,5 1-43-17,5 3-1 0,5 1 1 16,5 1 26-16,4 2 33 0,5 0-11 0,4 4 1 17,5-1 21-17,1-1 13 0,5 0 6 17,3 0-27-17,3-1-62 0,2-1-27 0,1 0-12 16,-1-2 39-16,-2-1 9 0,-3 1 17 19,-1-1 3-18,-3 2 4-1,-6-2-10 0,-5 3 1 14,-1-1 0-14,-6-1-19 0,-1 2 4 16,-4-1 16-16,-4-2 14 0,-1 1-14 0,-5 0-12 17,-1 2 8-17,-3-3 4 0,-2 0-6 0,-3-2-11 17,-1 1 3-17,-3-2 14 0,-1 0-11 16,-1-2 0-16,-2 0 14 0,-1 0-7 17,0 0 16-17,0 0-25 0,1-4-12 0,0-1-31 17,0-6 2-17,3-7 9 0,1-4 11 0,1-6-51 16,3-10-26-15,3-8 86-1,3-8 4 0,2-6 22 16,1-5-26-16,5-3-10 0,0-1-9 17,-2-2-7-17,2-1 9 0,0 2 17 17,-1 1 9-17,-3 4 6 0,1 5-9 0,-3 2 11 16,0 8 13-16,-4 3-1 0,-1 7 6 0,-4 7 3 17,-2 3-12-17,-1 5 8 0,-1 5 5 16,-3 3 2-16,-1 5 11 0,0 3-14 17,0 0-11-17,0 0 2 0,0 3-14 0,0 2-15 17,0 1 2-17,0 0 1 0,0 1-3 0,0 2-15 16,0 0 1-16,0 0-1 0,0 0 15 17,-1 0 0-17,1 0 29 0,-1 0 15 0,0 2 25 17,-1 0-3-17,-3-1-9 0,1 0-17 16,-5 0-5-16,-4 1 29 0,-5-1-5 0,-7 0-12 17,-7-1 20-17,-6 0-24 0,-11 0-43 17,-9 0-30-17,-7 0-16 0,-9 0 29 0,-9-2 17 16,-9 0-14-16,-5 1-32 0,-3-2-14 17,-3-1 27-17,0 2 33 0,-2-1 37 0,4 1 2 17,2 0-39-17,7 0-39 0,8 2-99 16,6 0-153-16,6 0-199 0,11 0-332 0,11 1-251 17,11 3-218-17</inkml:trace>
    </iact:actionData>
  </iact:action>
  <iact:action type="add" startTime="20990">
    <iact:property name="dataType"/>
    <iact:actionData xml:id="d2">
      <inkml:trace xmlns:inkml="http://www.w3.org/2003/InkML" xml:id="stk2" contextRef="#ctx0" brushRef="#br0">14595 11549 1859 0,'-7'-13'339'0,"4"5"-53"19,-3 1-64-19,1 3-65 0,1 3-54 0,-1 1-38 17,2 1 24-17,-2 7 29 0,-4 9-5 0,1 7-42 16,0 10-22-16,-1 9 39 0,-3 10 3 17,0 10-12-17,-2 9-21 0,0 8-23 0,0 5 12 17,1 3-7-17,-2 3-39 0,1 3 18 16,0-5 12-16,0-2 23 0,1-6 39 0,0-6 3 17,4-10-12-17,1-8 7 0,1-10-44 17,0-10-22-17,2-5 45 0,2-10 26 0,0-5-39 16,3-4-22-16,0-4 14 0,0-4 0 17,-1-1-18-17,1-3-9 0,0-1 18 0,0 0 0 17,0 0-10-17,0 0 12 0,0 0-1 16,0-2-22-16,0 0-8 0,0 0-12 0,0-1-1 17,0-1 1-17,0 0 1 0,5 0 2 0,1-4 8 17,4 3 11-17,3-1 49 0,6 1 2 16,3-1-8-16,7 2 44 0,5-1 17 17,6 1 38-17,8 4-64 0,5 0 6 0,7 0 12 17,2 0-87-17,1 0-8 0,6 0-1 0,-1 2-7 16,0-1 64-16,-5 1-10 0,1-1-68 17,-5-1-9-17,-4 2-65 0,-5-2 25 0,-4 1 49 17,-6 0 26-17,-5 0-17 0,-6 1 12 16,-7 0 12-16,-4-1 13 0,-4 1 12 0,-5-2-4 17,-4 1 15-17,0-1 21 0,-4 0 14 17,1 0-2-17,-1 0-13 0,1 0-29 0,-1-4-27 16,1-3-27-16,2-5-4 0,0-4-14 17,3-7-1-17,1-5-1 0,6-7 10 0,-1-8 6 17,4-6 30-17,1-9 20 0,4-6-35 16,1-7-7-16,2-7 6 0,2-7 28 0,-2-2 11 17,3-1 63-17</inkml:trace>
    </iact:actionData>
  </iact:action>
  <iact:action type="add" startTime="22233">
    <iact:property name="dataType"/>
    <iact:actionData xml:id="d3">
      <inkml:trace xmlns:inkml="http://www.w3.org/2003/InkML" xml:id="stk3" contextRef="#ctx0" brushRef="#br0">14527 11565 836 0,'-20'5'31'10,"5"1"31"-10,3 1 88 12,4-4 103-12,4 1-23 0,4-1-28 16,0-3 74-16,0 0 28 0,0 0-8 18,2-2-67-18,5-2-10 0,3-2 76 0,4-3-93 14,3 0-57-14,4-3 13 0,3-2 6 15,-1-1-4-15,2-1-13 0,6 0 20 18,0-2-76-18,1 2 31 0,2-1 30 0,1 3-63 16,0 0 31-16,1 2-18 0,-1 5 7 13,1-1-11-13,-1 4-27 0,3 2 34 18,-2 2-32-18,4 0-22 0,-1 0 18 0,2 0-13 14,0 0-55-14,3 3-1 0,0-1-63 15,-1 1 28-15,1 0 35 0,-2-2 22 19,-1 0 8-19,0 0 7 0,-4 0-4 0,-4-1 5 14,-1 0-14-14,-4 0-14 0,-4 1 13 14,-1-1 5-14,-6 0-3 0,-1 0 13 18,-2 1 29-18,-6 1 15 0,0 0 2 0,-3 0 14 14,-1 2 32-14,0 0 16 0,-4 3-13 18,0 5-26-18,0 1-44 0,0 7-31 16,-3 5 0-16,-2 6 0 1,-6 7-3-1,0 7-8 14,-3 5-7-14,-4 7-10 0,-1 4 0 14,0 6 11-14,-1 1 9 0,0 0-11 14,2-2-13-14,2-4-1 0,3-4 1 18,4-6-31-18,3-6 0 0,2-8-15 0,4-6-135 13,0-7-156-13,0-4-172 0,6-5-216 20,1-4-171-20,1-2-11 0,1-6-16 0,1-4-369 19</inkml:trace>
    </iact:actionData>
  </iact:action>
  <iact:action type="add" startTime="22962">
    <iact:property name="dataType"/>
    <iact:actionData xml:id="d4">
      <inkml:trace xmlns:inkml="http://www.w3.org/2003/InkML" xml:id="stk4" contextRef="#ctx0" brushRef="#br0">16746 11413 2327 0,'0'-9'221'14,"0"6"18"-14,0 3-24 0,-3 4-5 16,0 6-9-16,-3 9 15 0,1 8-71 17,-3 8-14-17,-2 7-6 0,1 11-10 0,-5 11 10 17,0 8 18-17,-5 7 31 0,1 4-110 16,-5 8 61-16,1 3 30 0,-6 1-114 0,4 4 10 17,-1-1-7-17,-1-1 0 0,3-2 39 0,0-5-29 17,3-6-30-17,3-8 40 0,0-7 19 16,2-10 8-16,1-10-12 0,5-12-79 17,3-9-8-17,3-8-23 0,-3-6-9 0,4-5 80 17,2-5-67-17,0-2 72 0,0-1 27 0,0-1-137 16,0 0 69-16,0 0-32 0,5 0 28 17,0 0 69-17,4 0 19 0,4 0-54 0,1 0-11 17,2-2 14-17,4-2-37 0,3 0-5 16,5-2 6-16,5-3-53 0,6 1 81 0,5-4 23 17,5-1 57-17,3 3 11 0,4 3-98 17,2-1 48-17,7 2 25 0,0 4-95 0,0 2-66 16,-1 0-24-16,-1 2 90 0,-1 3-1 17,-3 2 32-17,-3-1-22 0,-5 0-11 0,-4 1 21 17,-7 0-4-17,-3-2 16 0,-4-1-31 16,-4 1 4-16,-6-1 13 0,-4-1 37 0,-4-1-9 17,-1-2-22-17,-4 1 30 0,-2-1-22 0,-2 0-4 17,0 0 43-17,-2 0-11 0,-1 0-22 16,-1-2 45-16,1-1-13 0,1-2-43 17,0-4 2-17,1-3-14 0,1-2-14 0,3-7 45 17,2-7-2-17,4-6-46 0,1-8 3 0,4-7-15 16,3-10 15-16,0-11 31 0,3-9 5 17,2-9-26-17,-1-9-12 0,4-3-8 0,-1-5 6 17,-2-1-52-17,-1 4 40 0,-3 9 16 16,-3 8 61-16,-3 12 11 0,-5 13 14 0,-3 12 33 17,-5 12 3-17,-3 11-48 0,-2 9 2 17,0 4 1-17,0 4-32 0,0 4-15 0,0 0-14 16,0 2-15-16,0 1-1 0,0-1 0 17,0 2-30-17,0-3-15 0,0 2 29 0,0 1 1 17,0-1 0-17,0 1-1 0,0-1 16 16,0 1 0-16,0 0 16 0,0-1 30 0,0 1 44 17,0 0-45-17,0-1-44 0,-2 0-1 0,-4-2-1 17,-4-1-14-17,-3 0-2 0,-7 0 32 16,-7-3-16-16,-7-2 25 0,-10 1 49 17,-9-1-51-17,-9-3-22 0,-8 2-49 0,-12 2 17 17,-10 3-28-17,-9 3-65 0,-8 2-17 0,-4 0-63 16,-1 7-64-16,1 4-121 0,1 3-88 17,9 2-55-17,12 1-264 0,13-1-174 0,14-2-183 17,18-6-145-17</inkml:trace>
    </iact:actionData>
  </iact:action>
  <iact:action type="add" startTime="25366">
    <iact:property name="dataType"/>
    <iact:actionData xml:id="d5">
      <inkml:trace xmlns:inkml="http://www.w3.org/2003/InkML" xml:id="stk5" contextRef="#ctx0" brushRef="#br0">8285 11255 2091 0,'-15'0'55'26,"3"0"4"-26,5 1 25 0,1-1 29 0,4 0 40 0,2 0 43 17,0 0 22-17,0 0 3 0,0 0 0 0,0 0 20 17,0 0 13-17,0 1-8 0,0 0-10 0,0 1-44 16,0 0-26-16,0 0-10 0,0 1-19 17,0 1 1-17,-1 3-12 0,1 0 4 0,0 6 20 17,0 2-8-17,-2 1-10 0,-1 5 0 16,3 4 1-16,-2 3-4 0,0 5-21 0,-2 1-11 17,1 4 9-17,-1 3-2 0,0 4-10 17,-1 6-12-17,-4 2 7 0,0 4 70 0,0 4 9 16,-5 5-66-16,1 1-28 0,-1 3-2 17,-3 0-13-17,1-1-2 0,2-3-25 0,-2-2-32 17,3-5 0-17,0-5 0 0,3-4 3 16,0-8 11-16,7-4 22 0,-3-4 12 0,6-2 13 17,0-4 12-17,0-1-13 0,0 2 0 0,0-1 13 17,0 1-1-17,0-1-35 0,0 3-37 16,2 0 0-16,0-1 0 0,0 0 0 0,-2-1 0 17,0 1 0-17,0-2 0 0,1 1 0 17,-1-1 0-17,0-2 0 0,0-1 0 0,0-5 0 16,2 0 0-16,-2-4 0 0,0-3 0 1,0-2 0 15,0-3 0-16,2-1 0 0,-2-3 0 17,0-1 0-17,2-1 0 0,-2-2 0 16,0 0 0-16,0 0 0 0,0 0 0 0,0 0 0 17,0 0 0-17,0 0 0 0,0 0 0 0,0 0 0 17,0 0 0-17,0 0 0 0,0 0 0 16,0 1 0-16,0 0 0 0,0 0 0 17,0-1 0-17,0 1 0 0,0 0 0 0,0 0 0 17,0 0 0-17,2 0 0 0,-2 0 0 0,2 0 0 16,0 2 0-16,1 0 0 0,-1 1 0 17,3 0 0-17,0 0 0 0,-1 2 0 0,4 1 0 17,-3 3 0-17,5 0 0 0,-2 2 0 16,1 0 0-16,3 0 0 0,1 1 0 0,0 0 0 17,5-1 0-17,5 1 0 0,-1-4 0 17,5-1 0-17,6 1 0 0,-1-1 0 0,5-4 0 16,1-1 0-16,2 1 0 0,3-1 0 17,-1-1 0-17,1 0 0 0,0-1 0 0,3 0 0 17,0-1 0-17,0 0 0 0,0 0 0 16,3-2 0-16,3-2 0 0,0-1 0 0,1-2 0 17,4-3 0-17,-3-2 0 0,2 0 0 0,2 0 0 17,1 0 0-17,0 0 0 0,0-1 0 16,5 2 0-16,0 0 0 0,-1 3 0 17,1 0 0-17,2 0 0 0,-3 0 0 0,3 3 0 17,0 1 0-17,0 1 0 0,-1 3 0 0,3 0 0 16,-2 0 0-16,-2 0 0 0,2 0 0 17,-1 3 0-17,1 1 0 0,-1 0 0 0,2 2 0 17,2-2 0-17,-2-2 0 0,1-1 0 16,1-1 0-16,2 0 0 0,-1 0 0 0,0-3 0 17,0-1 0-17,0-2 0 0,-2 2 0 17,-2 0 0-17,-3 1 0 0,-1 0 0 0,-4 0 0 16,-3 0 0-16,-1 1 0 0,-4-1 0 17,-2 1 0-17,-2-1 0 0,-1 1 0 0,-5 1 0 17,-1-1 0-17,-2 1 0 0,-3 1 0 0,-3-1 0 16,-3 1 0-16,-2 0 0 0,-2 0 0 17,0 0 0-17,-1 0 0 0,0 0 0 0,4 0 0 17,-1 0 0-17,2 0 0 0,0 0 0 16,3-1 0-16,2 0 0 0,1 1 0 0,2-1 0 17,1-1 0-17,-1 1 0 0,1-1 0 17,-2 0 0-17,-1 1 0 0,-3-1 0 0,-1 0 0 16,-3 1 0-16,-1-1 0 0,-3 0 0 17,-4 0 0-17,-1 1 0 0,-1 1 0 0,-3 0 0 17,0-2 0-17,0 1 0 0,-4 0 0 16,-2 1 0-16,2-1 0 0,-1 1 0 0,-1 0 0 17,0 0 0-17,0 0 0 0,1 0 0 0,0 0 0 17,1 0 0-17,3 0 0 0,0 0 0 16,1 0 0-16,-1 0 0 0,4 0 0 17,3 0 0-17,-3 1 0 0,6-1 0 0,2 0 0 18,0 0 0-18,0 0 0 0,0-2 0 0,-1 0 0 15,-1 0 0-15,-3 0 0 0,-4 0 0 17,-4 0 0-17,-4 2 0 0,0-2 0 0,-3 2 0 17,0 0 0-17,-4 0 0 0,0 0 0 16,-1 0 0-16,0 0 0 0,0 0 0 0,0 0 0 17,0-1 0-17,1 1 0 0,-1 0 0 17,0 0 0-17,0 0 0 0,0 0 0 0,0 0 0 16,0-1 0-16,0 0 0 0,0 1 0 17,0 0 0-17,0-1 0 0,0-1 0 0,0 1 0 17,0-2 0-17,0-2 0 0,1-3 0 16,0-4 0-16,4-6 0 0,1-6 0 0,0-7 0 17,3-6 0-17,0-4 0 0,3-5 0 0,0-3 0 17,2-2 0-17,-1 1 0 0,0-1 0 16,2 1 0-16,-5-1 0 0,3 2 0 17,-5-1 0-17,1 2 0 0,-1 3 0 0,-1 0 0 17,-2 0 0-17,-3 3 0 0,-2 1 0 0,0-3 0 16,0 1 0-16,0-2 0 0,0 0 0 17,-2-3 0-17,-3-2 0 0,2 1 0 0,-4 2 0 17,0 2 0-17,0-1 0 0,0 3 0 16,-1 2 0-16,1 5 0 0,3-1 0 0,-3 5 0 17,1 2 0-17,0 2 0 0,2 2 0 0,-1 2 0 17,0 0 0-17,1 5 0 0,-1-2 0 16,3 2 0-16,-3 1 0 0,3 1 0 17,-1 0 0-17,0 1 0 0,1 1 0 0,1 2 0 17,-1 0 0-17,0 4 0 0,2 0 0 0,0 4 0 16,-1 2 0-16,1-1 0 0,0 3 0 17,0 1 0-17,0 0 0 0,0-1 0 0,0 1 0 17,0 0 0-17,0 0 0 0,0 0 0 16,0 0 0-16,0 0 0 0,0 0 0 0,-1 0 0 17,1 0 0-17,0 0 0 0,-1 0 0 20,1 0 0-20,-1 0 0 0,1 0 0 0,0 0 0 0,-1 0 0 13,1 0 0-13,-1-1 0 17,-1-1 0-17,1 1 0 0,-1-1 0 0,-4-1 0 17,2-1 0-17,-1-1 0 0,-1 1 0 16,-3-2 0-16,-1 2 0 0,1-2 0 0,-5-1 0 17,-1 1 0-17,-2 0 0 0,-4 0 0 0,-2 2 0 17,0 0 0-17,-3 0 0 0,-3-1 0 16,-3 0 0-16,-3 3 0 0,2 0 0 17,-4 1 0-17,2 1 0 0,-4 0 0 0,-1 0 0 17,0 0 0-17,0 0 0 0,1 0 0 0,-2 0 0 16,1 0 0-16,1 0 0 0,-2 0 0 17,0 0 0-17,2 0 0 0,-1-2 0 0,-1-1 0 17,1 0 0-17,-1-1 0 0,1 1 0 16,-4 0 0-16,2 0 0 0,-2-1 0 0,-2 3 0 17,1 0 0-17,-3 0 0 0,1 1 0 17,-2 0 0-17,2 0 0 0,0 0 0 0,1 0 0 16,0 0 0-16,4 0 0 0,2-1 0 17,-1-1 0-17,0 0 0 0,-1-1 0 0,-1 1 0 17,-2-1 0-17,-1 0 0 0,-1 0 0 16,-3 1 0-16,2-1 0 0,-1 0 0 0,-1 1 0 17,4 1 0-17,-2-1 0 0,2-1 0 0,-1 0 0 17,-1 1 0-17,0-1 0 0,0-1 0 16,-1 0 0-16,-1 1 0 0,2-2 0 17,-2 2 0-17,1 1 0 0,-1 0 0 0,2 2 0 17,0 0 0-17,-1 0 0 0,-1 0 0 0,0 2 0 16,-1 1 0-16,1 1 0 0,-1 1 0 17,1-1 0-17,3 0 0 0,1 0 0 0,2 0 0 17,4 0 0-17,-3-1 0 0,5 0 0 16,2 1 0-16,-4-2 0 0,3-1 0 0,-3 1 0 17,0-2 0-17,-1 1 0 0,1-1 0 0,-1 1 0 17,-1-1 0-17,-1 0 0 0,1 0 0 16,0 0 0-16,2 1 0 0,-1-1 0 17,4 0 0-17,0 0 0 0,0 0 0 0,3 0 0 17,3 0 0-17,0 0 0 0,1 0 0 0,3 1 0 16,0-1 0-16,-2 1 0 0,5-1 0 17,-1 1 0-17,2 1 0 0,0-1 0 0,2 1 0 17,4 0 0-17,-3-1 0 0,3 1 0 16,0 0 0-16,0 1 0 0,1-1 0 0,2 0 0 17,-4 0 0-17,3 0 0 0,-3-1 0 17,3 0 0-17,1-1 0 0,1 0 0 0,-2 0 0 16,2 0 0-16,-1 0 0 0,4-1 0 17,-1 0 0-17,-1-1 0 0,3 0 0 0,0 1 0 17,0 0 0-17,0 0 0 0,2-1 0 16,1 0 0-16,-2 0-424 0,2-2-1093 0,-3 0-611 17,-2-4-24-17</inkml:trace>
    </iact:actionData>
  </iact:action>
  <iact:action type="add" startTime="31571">
    <iact:property name="dataType"/>
    <iact:actionData xml:id="d6">
      <inkml:trace xmlns:inkml="http://www.w3.org/2003/InkML" xml:id="stk6" contextRef="#ctx0" brushRef="#br0">14022 11335 1716 0,'-14'-8'73'21,"4"1"33"-21,2 2 69 0,5-1 28 0,3-1-11 17,0-1 2-17,0-1 13 0,0 3-36 0,1-1-41 17,3 1 3-17,2 2 11 0,-1 2 35 16,-2 2 4-16,0 0-26 0,1 6-11 0,-3 7-10 17,0 7-9-17,-1 9-10 0,0 7 3 0,0 11-18 17,0 11-29-17,-4 11-16 0,-4 14-15 16,-5 7 24-16,0 11 11 0,-3 5 24 17,-2 7 40-17,-2 5-62 0,-1 1-66 0,0-1-3 17,-1-5 26-17,-1-4 9 0,2-10-20 0,1-5-8 16,1-9 34-16,3-10-9 0,1-8-18 17,2-10-48-17,-1-8 0 0,5-5 41 0,-1-10-41 17,2-5 35-17,0-8-11 0,4-3-15 16,0-5 19-16,3-1-21 0,0-4 7 0,1-2-1 17,0-2 1-17,0 0 10 0,0 0 7 17,1 1 6-17,4-3 4 0,3 1-3 0,2 0-11 16,-1-1 30-16,6-2 33 0,-1 0 10 17,4 0 33-17,3 0 47 0,2-3 14 0,5-3 56 17,4-4 50-17,5-3-25 0,8-4-54 16,4-4-131-16,6-1-40 0,7-3-26 0,3 2 32 17,4 0 62-17,6 0 7 0,2 3-49 0,3 2 0 17,4 2 13-17,1 4 7 0,6 1-44 16,-1 1-28-16,1 3 27 0,1-1 3 17,0 4-30-17,0 1-87 0,-4 2-6 0,-2 1 93 17,-2 0 45-17,-4 0 109 0,1 4 70 0,-3 4-76 16,0 0-114-16,-3 3-34 0,-2 1 0 17,1 4 0-17,-2 3 0 0,4 1 0 0,-2 0 0 17,2 1 0-17,0 3 0 0,-2-4 0 16,1 2 0-16,-3-2 0 0,2 1 0 0,-2-2 0 17,-2-1 0-17,-1-1 0 0,0 2 0 17,-1-3 0-17,0 1 0 0,0 0 0 0,-3 1 0 16,-2-2 0-16,-1 2 0 0,-2-2 0 17,-2-1 0-17,-1-3 0 0,-2 1 0 0,-1-5 0 17,-2 0 0-17,-3-2 0 0,-1-2 0 16,-2 1 0-16,-5-3 0 0,-4 0 0 0,-2 0 0 17,-2-1 0-17,-3-1 0 0,-3 0 0 0,-1 0 0 17,-4 0 0-17,-1 0 0 0,0 0 0 16,-3 0 0-16,0 0 0 0,-4 0 0 17,2 0 0-17,-1-4 0 0,2-1 0 0,1-5 0 17,1-5 0-17,1-6 0 0,2-5 0 0,1-8 0 16,4-6 0-16,1-7 0 0,-1-8 0 17,1-5 0-17,-1-3 0 0,1-4 0 0,-4-1 0 17,-1 1 0-17,-4 0 0 0,-1 1 0 16,-5 4 0-16,-1 3 0 0,-4 2 0 0,-2 0 0 17,-2 2 0-17,0-1 0 0,-2 0 0 0,0-2 0 17,1 1 0-17,1-4 0 0,1 1 0 16,4-1 0-16,-1 0 0 0,4 1 0 17,0-1 0-17,2 2 0 0,0 1 0 0,2 2 0 17,0 3 0-17,-2 4 0 0,0 4 0 0,-1 8 0 16,0 0 0-16,-3 8 0 0,-1 2 0 17,-2 5 0-17,-1 1 0 0,0 6 0 0,-2 2 0 17,0 2 0-17,-2 4 0 0,-1-1 0 16,0 2 0-16,0 2 0 0,-1 0 0 0,0 0 0 17,0 2 0-17,0 0 0 0,0 0 0 17,0 0 0-17,0-1 0 0,-3 0 0 0,-2-2 0 16,-1 1 0-16,-4-1 0 0,2-2 0 17,-4-1 0-17,-1 0 0 0,-1 0 0 0,-1 0 0 17,-1 0 0-17,-3-1 0 0,-2 0 0 16,-1-1 0-16,-1 0 0 0,-3-2 0 0,-2 3 0 17,-3-1 0-17,-4-4 0 0,-1 4 0 0,-5-1 0 17,-3 0 0-17,-1 1 0 0,-2 0 0 16,0 0 0-16,-2 1 0 0,0 1 0 17,-1 0 0-17,2 1 0 0,-2 2 0 0,1 0 0 17,-1 1 0-17,1 1 0 0,-2 1 0 0,-1 0 0 16,3-1 0-16,-3 2 0 0,3 1 0 17,-2 0 0-17,2 0 0 0,3 0 0 0,-2 0 0 17,-2 0 0-17,0 0 0 0,-1 0 0 16,1 0 0-16,0 0 0 0,-3 0 0 0,2 0 0 17,-3 0 0-17,3 1 0 0,2 2 0 17,-2 0 0-17,2-1 0 0,-1 0 0 0,0 0 0 16,1-2 0-15,-2 0 0-1,1 0 0 16,-3 0 0-16,1 0 0 0,-1-2 0 0,2 0 0 17,-3-1 0-17,-4-1 0 0,1 2 0 0,-3 1 0 16,0-1 0-16,-4-1 0 0,1 1 0 17,-3-1 0-17,0 0 0 0,-2 1 0 0,0 0 0 17,0 1 0-17,-4 1 0 0,0 0 0 16,-2 0 0-16,1 0 0 0,-3 4 0 0,0 0 0 17,-2 3 0-17,5 1 0 0,-3 1 0 17,3 0 0-17,0 1 0 0,0 0 0 0,5-1 0 16,-1-1 0-16,6 1 0 0,2-1 0 17,4-1 0-17,2 0 0 0,4-1 0 0,2 1 0 17,4-1 0-17,4 1 0 0,4 2 0 16,1 0 0-16,4-1 0 0,6 0 0 0,3-1 0 17,5 2 0-17,4-3 0 0,3-1 0 0,3 0 0 17,2-2 0-17,2-2 0 0,4-1 0 16,-1 0 0-16,1 0 0 0,0 0 0 17,0 0 0-17,0 0 0 0,0 0 0 0,0 0 0 17,-1 0 0-17,1 0 0 0,0 0 0 0,0 0 0 16,0 0 0-16,0 0 0 0,0 0 0 17,0 0 0-17,0 0 0 0,0 0 0 0,0 0 0 17,0 1 0-17,0-1 0 0,0 0 0 16,0 0 0-16,0 0-454 0,-2-1-990 0,2-1-572 17,0-1-84-17</inkml:trace>
    </iact:actionData>
  </iact:action>
  <iact:action type="add" startTime="37737">
    <iact:property name="dataType"/>
    <iact:actionData xml:id="d7">
      <inkml:trace xmlns:inkml="http://www.w3.org/2003/InkML" xml:id="stk7" contextRef="#ctx0" brushRef="#br0">9064 13175 1614 0,'0'-7'189'5,"4"2"-60"12,2-1-24-17,-2 0-18 0,1 1-19 0,1-2-7 17,2 1 19-17,0 0 19 0,0 1 3 16,-1-2-1-16,2 1 6 0,2 1 7 17,-2-1 9-17,0 0-3 0,5-1-18 0,1-2 10 17,3 2 2-17,5-1-2 0,1-1-1 0,6 0-4 16,1 1-14-16,8 1-63 0,1 1-14 17,6 1 10-17,0 0 44 0,4 0 33 0,-1 1 6 17,2-1 1-17,-1 1-2 0,3 2-8 16,-2-1 16-16,2 0 15 0,1 1-59 0,0-2-48 17,0 2 10-17,2 1 12 0,0 0 0 17,1 1 33-17,3-1 33 0,-2 1-11 0,1 0 3 16,4 0-40-16,1 0-55 0,3 0 5 17,2-1 28-17,0 0 2 0,1 0-7 0,1-1 5 17,-1-1 16-17,0 0-9 0,-1 1-49 16,0-1-23-16,0 1-13 0,-2 0 36 0,0 0 16 17,-3 1 7-17,1 0 13 0,-2-1 2 0,-4 2 6 17,-1 0-3-17,-3 0-41 0,0 0-19 16,-6 0-4-16,2 0 23 0,-4 0 41 17,-1 2 27-17,-1-1 3 0,1 0 7 0,-5-1-16 17,-1 0 10-17,3 0-1 0,-3 0-18 0,0 0-5 20,0-1-13-20,-4-2-32 0,1 1-3 0,-5 0-34 13,-2-1 7-13,-4 2 22 0,-3 0 5 17,-6 1 18-17,-2 0 13 0,-7 0 25 16,-2 0 42-16,-3 0 37 0,-3 0-48 0,0 0-63 17,0 0 19-17,0 0-4 0,-6 0 23 0,-3-1-2 16,-1 0-37-15,-5-1 17-1,-4-1-9 16,-2 2-28-16,-4-1-3 0,-2 2-14 17,-5 0 5-17,-5 0 7 0,-2 1-7 0,-4 3 1 17,-3 2 8-17,-5 4 3 0,-4-3 41 0,-2 2-15 17,-2 0-29-17,-2 0-22 0,-2-1 12 16,1-4 1-16,-2 0 7 0,1-1 2 0,0-3 36 17,-4 0 71-17,-1 0-9 0,0-3-68 16,-1-1-4-16,-4 1 23 0,0 2 5 0,-5-1 7 17,0 2 14-17,-3 0-47 0,-2 0-26 17,1 0-2-17,-3 2 7 0,0 2 17 0,-1 2 12 16,3 0-7-16,-1 1-29 0,3-2-22 17,1 1-31-17,2-1 11 0,1-1 10 0,2 0 16 17,1 3 16-17,-2-1 56 0,2 2 3 16,-3 0-55-16,3-1 45 0,2 5-2 0,-2 0-47 17,2 0 0-17,1 1 8 0,4-1 15 0,5 0 19 17,7-1 21-17,3-2-15 0,10 1-32 16,4-6 2-16,11-1-18 0,6-1-16 17,7-2-32-17,11 0 46 0,2 0-12 0,1-2 14 17,8-1 3-17,10-2-17 0,5-5 28 0,9 2-10 16,4-3 0-16,6-1 11 0,10-3 14 17,4-2 30-17,7 1-45 0,6-2 3 0,6-1 14 17,5 0-31-17,6 2 45 0,4-3-45 16,4 4 0-16,5 0 0 0,1 5 0 0,0-3 0 17,-1 6 0-17,1 2 0 0,-1 2 0 17,3 4 0-17,-5 0 0 0,-3 1 0 0,-3 3 0 16,-1 0 0-16,-3 3 0 0,-1 0 0 17,0 1 0-17,-4-2 0 0,-1 0 0 0,-3 0 0 17,-1 0 0-17,1 1 0 0,0-1 0 16,-1 0 0-16,0-1 0 0,-1 0 0 0,2 0 0 17,-4 0 0-17,0-1 0 0,-2 0 0 0,-4 0 0 17,-4-1 0-17,-4-1 0 0,-6-1 0 16,-6 1 0-16,-5 0 0 0,-7-1 0 17,-4 1 0-17,-7-1 0 0,-6 0 0 0,-3 0 0 17,-8 1 0-17,-2-1 0 0,-4-1 0 0,-2 0 0 16,0 0 0-16,0 0 0 0,0 0 0 17,-3 0 0-17,-5-1 0 0,-2-2 0 0,-7-1 0 17,-2 1 0-17,-5 0 0 0,-7 1 0 16,-4 0 0-16,-6 1 0 0,-4 1 0 0,-9 0 0 17,-3 0 0-17,-4 0 0 0,-6 1 0 0,-3 2 0 17,-3 0 0-17,-3 1 0 0,-2 0 0 16,-2 1 0-16,-2-1 0 0,-1 1 0 17,2 2 0-17,2-2 0 0,0 0 0 0,1 1 0 17,5-2 0-17,0 0 0 0,4 0 0 0,1-2 0 16,1 1 0-16,3-1 0 0,1-1 0 17,2 1 0-17,0 0 0 0,3 0 0 0,3-1 0 17,2 0 0-17,3 0 0 0,4 0 0 16,1 0 0-16,4-1 0 0,0 0 0 0,6 0 0 17,0-3 0-17,4 0 0 0,1 0 0 17,2-1 0-17,3 1 0 0,2 0 0 0,3 1 0 16,2-1 0-16,-1 1 0 0,4 1 0 17,0 0 0-17,1 1 0 0,1 0 0 0,-3 0 0 17,5 0 0-17,-2 0 0 0,3 0 0 16,-2 1 0-16,0 1 0 0,0 1 0 0,0-1 0 17,0 1 0-17,1-1 0 0,-1 1 0 0,2 0 0 17,-1-1 0-17,0-1 0 0,3 1 0 16,0-1 0-16,0-1 0 0,3 1 0 17,1-1 0-17,0 0 0 0,2 0 0 0,1 0 0 17,-1 0 0-17,2 0 0 0,-2 0 0 0,2 0 0 16,0 0 0-16,-2 0 0 0,2 0 0 17,0-1 0-17,-2 0 0 0,2 1 0 0,0 0 0 16,0-1 0-15,0 0 0-1,0 1 0 16,0-1 0-16,0 1 0 0,0 0 0 0,0 0 0 17,0 0 0-17,0 0-274 0,0 0-924 17,-1 0-372-17,-4 3 163 0,-1 4-354 0</inkml:trace>
    </iact:actionData>
  </iact:action>
  <iact:action type="add" startTime="39859">
    <iact:property name="dataType"/>
    <iact:actionData xml:id="d8">
      <inkml:trace xmlns:inkml="http://www.w3.org/2003/InkML" xml:id="stk8" contextRef="#ctx0" brushRef="#br0">14285 13062 1915 0,'0'-7'135'17,"0"2"-1"-17,8 0-17 0,8-2-13 16,8 0-4-16,8-1-6 0,6-1 17 0,6-4 23 17,7 3 42-17,4-2-20 0,2 3 44 17,4 0 2-17,2 2-86 0,5 0-23 0,-1 1-9 16,1 2 26-16,2 2 4 0,4 0-20 1,2 1-47 15,2 1 25-16,-1 0 50 0,3 0-9 17,2 0 9-17,-1 3 14 0,5 0-48 16,0 1-59-16,0 1-13 0,1 2 25 0,1-1 31 17,3 1-1-17,2 0-71 0,1 2 19 0,1-2-48 17,-3-1 29-17,-1 2 35 0,0-1-9 16,0 2 12-16,-6-1 47 0,-2-1-85 17,-8 4-19-17,-3-1-47 0,-3 3 50 0,-6-2 21 17,-4 0-5-17,-5 1-8 0,-3-2 29 0,-6 1 9 16,-1-2 46-16,-3 1-34 0,-5-3-18 17,1-1 28-17,-4-1-15 0,-1-1-37 0,-5 0 0 17,-5-2 123-17,-2 0 172 0,-5-1-16 16,-3-1 14-16,-5 0 35 0,-5 0-186 0,-2 0-127 17,0 0-15-17,-7 0 28 0,-6-3-62 0,-3 0 29 17,-6 0-1-17,-6 0-8 0,-4 0 37 16,-7 0-9-16,-1-1 23 0,-6 0 24 17,-4 2 23-17,-6-2 25 0,-3-1-27 0,-6 1-82 17,-1-1-3-17,-4-1-13 0,-3-1-3 0,-2 0 19 16,-5 0 113-16,2-1 6 0,-3 0-63 17,-2-1 5-17,-2 2-28 0,-1-1 89 0,-1-2-1 17,-4-1-44-17,-1 3 9 0,0-2-49 16,-1 0-20-16,-1 2 14 0,1-2 1 0,2 2-32 17,1-3 0-17,2 1 0 0,5 1 0 17,2-1 0-17,5-1 0 0,4 1 0 0,4 0 0 16,3 1 0-16,2-1 0 0,3 2 0 17,4-2 0-17,2 2 0 0,0 0 0 0,3 3 0 17,3 0 0-17,2 1 0 0,7 0 0 16,3 2 0-16,5 2 0 0,7 0 0 0,6 0-31 17,2 0-31-17,6 0-15 0,4 0 77 0,6 0 1 17,0 2 45-17,0 1-46 0,7 1-16 16,5 1 16-16,5 0 61 0,5 2 17 17,8 0-78-17,6 0 0 0,7 3 0 0,7-2 0 17,5 1 0-17,8 1 0 0,7 1 0 0,2 0 0 19,9 2 0-19,5-3 0 0,5 1 0 0,5 0 0 14,3-2 0-14,4 2 0 0,1-2 0 17,6 0 0-17,0-1 0 0,-2 0 0 16,1 1 0-16,-2-1 0 0,-3 1 0 0,-3-2 0 17,-4 2 0-17,-6-1 0 0,-4 0 0 17,-7 0 0-17,1 0 0 0,-8 1 0 0,0-1 0 16,-4 0 0-16,-1 0 0 0,-5-1 0 17,-2 0 0-17,-3-1 0 0,-8 2 0 0,-4-1 0 17,-4-3 0-17,-5 2 0 0,-6-2 0 16,-4 0 0-16,-8 1 0 0,-1-1 0 0,-7 0 0 17,-3-3 0-17,-1 0 0 0,-3 0 0 0,-1 0 0 17,-3-1 0-17,0 0 0 0,0 0 0 16,-1 0 0-16,-4-1 0 0,-4-2 0 0,0 0 0 17,-5-1 0-17,-4-1 0 0,-5 0 0 17,-4-1 0-17,0 1 0 0,-7-1 0 0,-2-4 0 16,-5 3 0-16,-5 0 0 0,-2-1 0 17,-3 0 0-17,-6 0 0 0,0 0 0 0,-6-1 0 17,-6 1 0-17,-1 0 0 0,-3 0 0 16,-4 0 0-16,-1 1 0 0,-2 2 0 0,0 2 0 17,4-1 0-17,-5-1 0 0,5 2 0 0,2 2 0 17,2 0 0-17,4 0 0 0,5 0 0 16,1-1 0-16,3 0 0 0,5 0 0 17,5-2 0-17,3 1 0 0,4 0 0 0,1 0 0 17,6-1 0-17,0 0 0 0,4 1 0 0,4-1 0 16,0 1 0-16,5-1 0 0,2 1 0 17,3 1 0-17,4 1 0 0,-1-2 0 0,5 2 0 17,4 0 0-17,1 0 0 0,-1 1-188 16,3 0-591-16,2 0-517 0,0 2-138 0,2 4 5 17,4 3-113-17</inkml:trace>
    </iact:actionData>
  </iact:action>
  <iact:action type="add" startTime="44033">
    <iact:property name="dataType"/>
    <iact:actionData xml:id="d9">
      <inkml:trace xmlns:inkml="http://www.w3.org/2003/InkML" xml:id="stk9" contextRef="#ctx0" brushRef="#br0">9561 12029 2489 0,'-5'-5'146'9,"1"1"12"-9,-1 0-36 17,3 2-38-17,0 0-29 0,1 1-22 16,-1 0 0-15,1-1 7-1,0 2-7 0,1 0-7 16,-1 0 0-16,1 0-4 0,-1 0-22 17,-4 2 0-17,5 1-15 0,-3 1 8 0,1 0 3 16,-1 4-7-16,0-1 0 0,1 0 3 17,2 1-6-17,0 1-15 0,0 0-4 0,0-1 1 17,2-4 9-17,5 0 16 0,3-2 7 0,-2-2 3 17,5 0 4-17,-1-1 12 0,1-4 9 16,-4-1-6-16,1-3-9 0,0-2 5 1,-7 1-4 16,2 1-4-17,-5 0 3 0,0 0 1 15,0 3 9-15,0 1 9 1,-4 1-8-1,0 4-24 16,-3 0 0-16,-3 1-14 0,0 5 5 17,2 2 4-17,-2 3-4 0,-1 1 5 0,2-1-6 17,2 3-14-17,3-1 5 0,-1-2 5 16,5-3-5-16,0 0 5 0,0-4 6 0,0-1 8 17,3-3 13-17,2 0 11 0,1 0 4 0,2-2 0 17,0-2-10-17,1-4-9 0,-2-1 5 16,-1-2 10-16,-2 0 13 0,0 0 9 17,-4 1-8-17,0 3-9 0,0 1 1 0,0 2-5 17,-3 4-9-17,-4 0-9 0,-2 0-7 0,1 3 2 16,-2 1-2-16,1 0-4 0,2-1 4 17,-2 1-19-17,6 0-1 0,-3-2 0 0,6 1 0 16,0-3 5-15,0 1 1-1,0-1 4 16,0 0 0-16,0 0-19 0,0 0-57 0,3 0-182 17,2-1-224-17,-2-2-233 0,6 1-323 17</inkml:trace>
    </iact:actionData>
  </iact:action>
  <iact:action type="add" startTime="44985">
    <iact:property name="dataType"/>
    <iact:actionData xml:id="d10">
      <inkml:trace xmlns:inkml="http://www.w3.org/2003/InkML" xml:id="stk10" contextRef="#ctx0" brushRef="#br0">11647 11868 1065 0,'-6'-12'100'7,"-4"3"-23"10,1 1 11-17,0-2 26 0,2 6-15 0,-2 0-29 17,1 1-6-17,1 3-32 0,1 0-32 16,0 0 0-16,2 1 0 0,-2 3 3 0,5 0 0 17,1 4 0-17,0 0 1 0,0 0-4 0,0-1 0 17,0 4-11-17,2-3-28 0,4 0 33 16,-1 0 6-16,2-3 25 0,1-1-5 17,2-3 12-17,-1-1 28 0,2 0 4 0,2-4-10 17,-2-5 39-17,-1 3 18 0,-1-2 20 0,-1 0 16 16,-3-1-40-16,-2 1-48 0,-3 2-4 17,0 2 1-17,0 0-23 0,-4 3-13 0,-4 1-9 17,-2 0 3-17,0 0 0 0,-1 1-14 16,-1 3-10-16,2 0-8 0,2 2 10 0,-1-1 4 17,3 0-9-17,1 1-2 0,5-1-3 17,0 0 5-17,0-1 13 0,0 0 4 0,3-1-4 16,2 2 8-16,5-3 7 0,0-1 10 17,1-1-8-17,3 0-5 0,-3 0 0 0,1 0 1 16,-3-5 6-15,0 2 8-1,-3 1 41 16,0-1 71-16,-4 0-8 0,-2 1-56 0,0 0-14 17,0 0-9-17,0 1-5 0,-3 0 0 0,-4 0-5 17,1 0 5-17,-2 0 5 0,1 1-9 16,0 0-15-16,1 0-10 0,1 0-8 17,0 0-10-17,2 0 0 0,0 0 0 0,3 0 0 17,-1 0 0-17,0 0-6 0,1 0-8 0,0 0 5 16,0 0-1-16,0 0-4 0,0 0-5 17,0 0-4-17,0 0-71 0,0 0-195 0,0 0-194 16,2 0-199-15,3 1-417-1</inkml:trace>
    </iact:actionData>
  </iact:action>
  <iact:action type="add" startTime="49063">
    <iact:property name="dataType"/>
    <iact:actionData xml:id="d11">
      <inkml:trace xmlns:inkml="http://www.w3.org/2003/InkML" xml:id="stk11" contextRef="#ctx0" brushRef="#br0">8934 11536 1625 0,'4'-13'0'13,"-2"2"10"-13,1 4 20 16,2 3 4-16,1 0-6 0,-1 3 3 0,3-1 2 17,1 0 0-17,1 1-12 0,-1 0-7 16,-1 0 27-16,0 1 131 0,-6 0 27 0,0 0-79 17,-2 3-25-17,0 3-28 0,-4 4-4 17,-8 7 12-17,-5 5-22 0,-6 5-45 0,-4 5-10 16,-1 1 2-16,0 3-13 1,2-4-19 15,7-3 24-16,9-7 8 0,8-7 38 0,4-11-14 17,17-3-5-17,17-11 22 0,15-14 36 0,17-14 82 17,19-15 29-17,12-12-77 0,9-8-1 16,6-7 59-16,-1 1-4 0,-6 5-35 17,-5 10-39-17,-17 15 46 0,-19 17 265 0,-23 19 33 16,-21 9-267-16,-16 17-131 0,-10 25-37 0,-19 20-8 17,-20 18 10-17,-19 18-13 0,-16 17-16 17,-11 14-35-17,-7 7 14 0,-5 3 21 0,0-9 27 16,3-4 37-16,9-10-37 0,12-19-23 17,17-15-67-17,22-20 46 0,22-22 39 0,11-21 5 17,10-11 24-17,24-13 24 0,21-20 34 0,23-17-78 17,15-13 12-17,11-10 3 0,10-7-16 16,0-5 77-16,1 3 88 0,-1 5-34 17,-11 9-120-17,-15 8 40 0,-16 13 297 0,-21 16 107 16,-20 13-251-16,-17 11-183 0,-9 10-24 0,-17 18-82 17,-23 15 1-17,-18 21 79 0,-19 15-10 17,-14 16 32-17,-14 14-20 0,-7 7 0 0,-3 4 7 16,1-3 14-16,10-8 4 0,11-13-25 17,18-16-68-17,23-19-33 0,24-22 101 0,18-20 3 17,10-13 57-17,25-11 65 0,21-22 82 17,22-15-119-17,19-17-35 0,14-7-23 0,9-7 46 16,5-5 62-16,-3 4-85 0,0 7-53 17,-9 9-8-17,-13 9 8 0,-17 13 72 0,-17 14 135 16,-20 13-16-15,-20 7-108-1,-12 8-34 16,-8 13-49-16,-21 13-15 0,-18 15-28 0,-15 11 35 17,-11 11-4-17,-9 5 12 0,-3 5 28 0,1-3-14 16,9-7-14-16,10-9-119 0,20-10-5 17,19-11 98-17,14-16-49 0,9-13 0 17,22-6 51-17,23-7 24 0,18-11 26 0,16-10-33 16,17-5-29-16,4-7-46 0,0-2 59 0,-1 4 2 17,-8 4-3-17,-9 6 2 0,-13 9 22 17,-17 8 61-17,-17 7 21 0,-17 6-43 0,-12 11-15 17,-6 12 5-17,-14 8-1 0,-14 9 7 16,-15 10 13-16,-8 5-11 0,-10 3-37 0,-7 5-46 17,-1-5-90-17,-1 0-222 0,7-5-456 16,5-5-409-16,10-6-128 0,15-8 6 1</inkml:trace>
    </iact:actionData>
  </iact:action>
  <iact:action type="add" startTime="50845">
    <iact:property name="dataType"/>
    <iact:actionData xml:id="d12">
      <inkml:trace xmlns:inkml="http://www.w3.org/2003/InkML" xml:id="stk12" contextRef="#ctx0" brushRef="#br0">12155 11381 1050 0,'-5'-12'194'6,"-5"0"47"19,-3 3-14-25,-3 0-23 0,-2 1-29 0,-5 0-40 0,0 0-19 16,-3-1-13-16,-2 1-9 0,2-1 9 17,-8 5-23-17,-1 0-15 0,-1 4 30 0,-4 0 16 16,-4 0-17-16,0 0-16 0,-7 3-10 1,-1 1 113 15,-4 5 12-16,-5-1-65 0,-2 3 8 17,-5 1-77-17,-1 4-47 0,-3 5 13 0,0 7 24 16,-2 5 38-16,2 4 28 0,1 7-30 17,2 4-14-17,1 5-41 0,6 3-30 0,4 5-44 17,7-1 34-17,3 1 10 0,8-3 89 16,7 1 49-15,6-1 38-1,5 3 32 0,4 3-28 16,4 3-59-16,4 7-28 0,0 4-12 17,5 6-36-17,2 3-26 0,3-2-6 0,0 1 7 16,5-2 24-15,8-7 49-1,6-8 70 16,13-7 0-16,10-6 9 0,7-7-58 0,8-7-60 17,9-4 66-17,6-9 48 0,7-5 35 0,8-7-32 16,7-6-69-16,2-5 28 0,7-4 62 17,5-2-16-17,5-4-71 0,5-5-46 17,5-6 47-17,1-7 62 0,3-3-121 0,3-7-31 16,2-2 15-16,2-6-31 1,-1-4 61-1,-2-5-61 16,1 1 0-16,-4-6 0 0,-5-2 0 17,-8-1 0-17,-5 0 0 0,-8 0 0 0,-11 0 0 16,-12 1 0-16,-10 3 0 0,-11 1 0 17,-13 1 0-17,-9 2 0 0,-13 2 0 0,-9 0 0 17,-9-2 0-17,-5 0 0 0,0 0 0 16,-10-1 0-16,-8 1 0 0,-6 1 0 0,-6-2 0 17,-3 0 0-17,-5 1 0 0,-2 4 0 17,-6 0 0-17,-5 0 0 0,-3 1 0 0,-4 2 0 16,-7 2 0-16,-5 2 0 0,-2 0 0 17,-2 4 0-17,-4 1 0 0,0 6 0 0,-3 2 0 17,-1 6 0-17,2 5 0 0,-2 3 0 0,1 5 0 16,-1 2 0-16,1 4 0 0,-2 0 0 17,2 4 0-17,-3 0 0 0,0 1 0 17,4 4 0-17,-3-1 0 0,1 1 0 0,1 1 0 16,-1 0 0-16,4 1 0 0,0 0 0 0,2 0 0 17,3-1 0-17,6 2 0 0,4 0 0 17,6-3 0-17,7 4 0 0,6-1 0 0,5 0 0 16,5 5 0-16,2-2 0 0,5 5 0 17,0 2 0-17,3 4 0 0,1 5 0 0,1 5 0 17,3 5 0-17,0 8 0 0,2 4 0 0,2 7 0 17,4 2 0-17,4 3 0 0,2 2 0 16,5-1 0-16,0-2-142 0,5-3-201 17,6-3-112-17,6-3-100 0,5-7-126 0,5-3-99 16,3-5-78-16,2-5-40 0,5-2-114 0,-1-5-330 17</inkml:trace>
    </iact:actionData>
  </iact:action>
  <iact:action type="add" startTime="56475">
    <iact:property name="dataType"/>
    <iact:actionData xml:id="d13">
      <inkml:trace xmlns:inkml="http://www.w3.org/2003/InkML" xml:id="stk13" contextRef="#ctx0" brushRef="#br0">8853 10321 1802 0,'0'11'226'17,"-5"6"-34"-17,3 2-52 0,-2 2-28 17,2 0-15-17,2 3-27 0,-1-2-25 0,1 1-23 16,0 1-10-16,0-4-12 1,0 1-3 15,0 1-33-16,0-2-95 0,3-2-205 0,1 0-250 17,3-7-123-17</inkml:trace>
    </iact:actionData>
  </iact:action>
  <iact:action type="add" startTime="56760">
    <iact:property name="dataType"/>
    <iact:actionData xml:id="d14">
      <inkml:trace xmlns:inkml="http://www.w3.org/2003/InkML" xml:id="stk14" contextRef="#ctx0" brushRef="#br0">8806 10327 2360 0,'-9'2'57'15,"4"2"96"-15,1-1 119 0,4-1 27 17,0-1-13-17,0 0-11 0,7 0-9 0,2 1 28 17,4-1 13-17,3 0-127 0,1 0-64 16,4-1 32-16,4 0 14 0,4 0-22 0,4 0-69 17,-1-2-4-17,4-2 10 0,0 0-24 17,2-3 55-17,3 1 43 0,-3-1-52 0,-2 0-39 16,0 1 15-16,0 0 35 0,-3 2 45 17,-3 1 7-17,-1 3-24 0,-2 0-43 0,-3 0-63 17,-1 0 62-17,0 4 77 0,-1 0-37 0,0 4 15 16,1 1-3-16,1-1-48 0,0 0-16 17,4 5-18-17,-1-1 13 0,5 0 14 17,-1 2-16-17,6-1-16 0,0 0 1 0,2 0 16 16,1 2-29-16,1-4-47 0,2 1 0 0,-1 1 0 17,2-4 0-17,-2 2 0 0,-1 0 0 17,2 0 0-17,-3-2 0 0,1 2 0 0,0 0 0 16,-3 0 0-16,2-2 0 0,2-1 0 17,1 0 0-17,3 1 0 0,3-6 0 0,5-2 0 17,0-1 0-17,6 0 0 0,0 0 0 0,3-2 0 16,0-4 0-16,1 0 0 0,2 0 0 17,-1 1 0-17,1 0 0 0,-1-1 0 17,-2 2 0-17,0 0 0 0,-2 0 0 0,-2 2 0 16,-2 1 0-16,-2 1 0 0,0 0 0 0,-3 0 0 17,2 0 0-17,1 2 0 0,-1 2 0 17,-2 0 0-17,1-1 0 0,-1 2 0 0,1-1 0 16,1 0 0-16,-1 0 0 0,2 0 0 17,5 0 0-17,-2 0 0 0,4 1 0 0,2-3 0 17,-1-2 0-17,2 0 0 0,1 0 0 17,1 0 0-17,1-1 0 0,1-4 0 0,2 1 0 16,2 0 0-16,0 0 0 0,2 0 0 17,-1 0 0-17,3 0 0 0,-1 1 0 0,1 0 0 16,-1 3 0-16,2-1 0 0,-1-1 0 17,1 0 0-17,3 0 0 0,4-3 0 0,2 0 0 17,0-2 0-17,-1-2 0 0,1 2 0 0,5-1 0 16,0-1 0-16,-1-2 0 0,-3 3 0 17,2 1 0-17,-4 0 0 0,1 1 0 17,0 1 0-17,-2 1 0 0,-2 0 0 0,-2 0 0 16,2 1 0-16,-4-1 0 0,-1 0 0 0,2-2 0 17,-2 2 0-17,0 0 0 0,-1 0 0 17,0-2 0-17,1 0 0 0,-1-3 0 0,0 1 0 16,-1-2 0-16,-1-1 0 0,-2 0 0 17,-1 0 0-17,-1 0 0 0,-4 2 0 0,-2-1 0 17,-3 2 0-17,1-1 0 0,-4 2 0 17,1 2 0-17,-5 0 0 0,0-1 0 0,2 0 0 16,-3 1 0-16,0 0 0 0,-3 0 0 17,-6 2 0-17,-4-1 0 0,-1 0 0 0,-7 1 0 21,-4 2 0-21,-4 0 0 0,-2 0 0 0,-2 1 0 12,-3 0 0-12,0 0 0 0,-4-1 0 17,1 1 0-17,-2 0 0 0,2-1 0 0,-1 1 0 16,1-1 0-16,-2 0 0 0,1 1 0 17,1 0 0-17,-1-1 0 0,-1 1 0 17,3 0 0-17,-4 0 0 0,1 0 0 0,-2 0 0 16,0 0 0-16,-3 0 0 0,2 0 0 0,-4 0 0 17,-2 0 0-17,0 0 0 0,-3 0 0 17,0 0 0-17,-1 0 0 0,1 0 0 0,-1 0 0 16,0 0 0-16,0 0 0 0,2 0 0 17,-2 0 0-17,0 0 0 0,1 0 0 0,-1 0 0 17,0 0 0-17,0 0 0 0,0 0 0 0,0 0 0 16,0 0 0-16,0 1 0 0,0-1 0 17,0 0 0-17,0 0 0 0,0 0 0 17,0 0 0-17,0 0 0 0,0 0 0 0,0 0 0 16,0 1 0-16,0-1 0 0,0 0 0 0,0 0 0 17,0 0 0-17,0 1 0 0,0-1 0 17,0 0 0-17,0 0 0 0,0 2 0 0,0-1 0 16,0 4 0-16,0-1 0 0,0 2 0 17,0 3 0-17,-1 4 0 0,-1 0 0 0,0 2 0 17,-1 3 0-17,1 0 0 0,0-1 0 16,0 1 0-16,-1 0 0 0,2-1 0 0,-1-1 0 17,0 1 0-17,-1-5 0 0,0 2 0 17,0-1 0-17,0 0 0 0,3 0 0 0,-2 0 0 16,-1 0 0-16,1 0 0 0,1 0 0 17,0 0 0-17,0-1 0 0,1 0 0 0,0-2 0 17,0-1 0-17,-1-1 0 0,1-1 0 0,-1-3 0 16,0 0 0-16,1 0 0 0,0-2 0 17,0 0 0-17,-3 0 0 0,3-1 0 17,-1 0 0-17,0 0 0 0,1 0 0 0,-1 1 0 16,0 1 0-16,-2-2 0 0,0 0 0 0,1 1 0 17,-2 1 0-17,0 0 0 0,-1 2 0 17,-2-2 0-17,-3 1 0 0,-2 3 0 0,-2 2 0 16,-4-1 0-16,-4 0 0 0,0 4 0 17,-5-1 0-17,-1-1 0 0,-4-1 0 0,-2-1 0 17,-5 0 0-17,-1 0 0 0,-5 2 0 16,-2-6 0-16,-5 0 0 0,1-1 0 0,-4-3 0 17,4 0 0-17,-2 0 0 0,1-1 0 17,1-3 0-17,-5-2 0 0,3-2 0 0,-2 0 0 16,-3 0 0-16,0 0 0 0,-1 0 0 17,0 0 0-17,-2 0 0 0,2 1 0 0,-1 3 0 17,-3-1 0-17,-4 3 0 0,-1 2 0 0,1 0 0 17,-7 0 0-17,3 0 0 0,-1 4 0 16,-3 1 0-16,-1 0 0 0,0 0 0 0,-1-1 0 17,-1 0 0-17,1 1 0 0,-1-1 0 16,3 0 0-16,-3 1 0 0,1-1 0 0,-1 0 0 17,1 2 0-17,0 0 0 0,0 3 0 17,-1-1 0-17,1 0 0 0,-3 0 0 0,2 1 0 16,-3-4 0-16,3 0 0 0,-2-1 0 17,0-1 0-17,1-3 0 0,0 1 0 0,-3-1 0 17,1 0 0-17,0-2 0 0,1-1 0 0,-2 0 0 16,0 0 0-16,-2 1 0 0,-2-1 0 17,1 1 0-17,-1 0 0 0,3 2 0 17,-3 0 0-17,1 0 0 0,-1-1 0 0,0 1 0 16,1 0 0-16,0 0 0 0,1 0 0 0,-1 2 0 17,0 1 0-17,-2 0 0 0,0 1 0 17,0 2 0-17,1 3 0 0,2 0 0 0,-2-1 0 17,1-1 0-17,-1 1 0 0,1 1 0 16,2-1 0-16,2-1 0 0,3-1 0 0,0-2 0 17,5 1 0-17,1-4 0 0,4-1 0 16,5 0 0-16,2-2 0 0,2-3 0 0,0 0 0 17,3-2 0-17,2 0 0 0,-1 0 0 17,1-1 0-17,4 2 0 0,0 0 0 0,1 3 0 16,0-1 0-16,0 0 0 0,-1-1 0 17,1 2 0-17,-1 0 0 0,2 1 0 0,-1 2 0 17,2-1 0-17,0 0 0 0,2 1 0 0,3-1 0 16,1 1 0-16,2 0 0 0,3 0 0 17,-1-1 0-17,-1 1 0 0,4 0 0 17,-1 0 0-17,-2 0 0 0,2 0 0 0,-4 0 0 16,3 0 0-16,2 0 0 0,-3 0 0 0,1 0 0 17,2 3 0-17,2-2 0 0,1 1 0 17,-3 2 0-17,0-2 0 0,2 1 0 0,-1 0 0 16,-3 0 0-16,1 0 0 0,-1 0 0 17,2-1 0-17,0 1 0 0,3 0 0 0,-3 0 0 17,7 0 0-17,0 1 0 0,1-2 0 0,3-1 0 16,2 1 0-16,3-1 0 0,0-1 0 17,1 1 0-17,3-1 0 0,1 1 0 17,1-1 0-17,3 0 0 0,1 0 0 0,3 0 0 16,-1 0 0-16,2 0 0 0,2 0 0 0,0 0 0 17,2 0 0-17,0 0 0 0,0 0 0 17,0-1 0-17,0 0-278 0,0-2-983 0,8-2-745 16,2-2-40-16</inkml:trace>
    </iact:actionData>
  </iact:action>
  <iact:action type="add" startTime="59427">
    <iact:property name="dataType"/>
    <iact:actionData xml:id="d15">
      <inkml:trace xmlns:inkml="http://www.w3.org/2003/InkML" xml:id="stk15" contextRef="#ctx0" brushRef="#br0">9510 10323 2321 0,'0'-15'177'32,"0"10"-26"-32,0 3 64 0,0 7 19 0,-5 12-84 0,-5 7-93 0,1 10-35 0,-4 6-22 16,-1 9 0-16,-1 3-15 1,1 3-4 15,4-1-102-16,2-5-175 0,3-1-131 1,5-7-155 15,0-4-205-16</inkml:trace>
    </iact:actionData>
  </iact:action>
  <iact:action type="add" startTime="59729">
    <iact:property name="dataType"/>
    <iact:actionData xml:id="d16">
      <inkml:trace xmlns:inkml="http://www.w3.org/2003/InkML" xml:id="stk16" contextRef="#ctx0" brushRef="#br0">10658 10555 3551 0,'-3'0'116'1,"1"3"6"11,1 7-20-12,0 6-27 17,0 7-37-17,-2 4-24 0,2 6-14 0,0 2 4 16,1 3-8-16,-1 0-13 0,1 0-104 0,0-4-179 18,0-4-123-18,0-5-86 0,3-3-88 16,7-6-183-16</inkml:trace>
    </iact:actionData>
  </iact:action>
  <iact:action type="add" startTime="59993">
    <iact:property name="dataType"/>
    <iact:actionData xml:id="d17">
      <inkml:trace xmlns:inkml="http://www.w3.org/2003/InkML" xml:id="stk17" contextRef="#ctx0" brushRef="#br0">11527 10594 3387 0,'-14'19'35'1,"0"3"3"-1,2 3 26 15,-2 2-7-15,4-3-24 0,0 2-14 16,3 0-13-16,3 1-10 0,0-1-1 0,4-3-141 17,0 0-264-17,0-2-239 0,6-3-364 17</inkml:trace>
    </iact:actionData>
  </iact:action>
  <iact:action type="add" startTime="60289">
    <iact:property name="dataType"/>
    <iact:actionData xml:id="d18">
      <inkml:trace xmlns:inkml="http://www.w3.org/2003/InkML" xml:id="stk18" contextRef="#ctx0" brushRef="#br0">12584 10600 4281 0,'4'0'213'20,"-2"7"111"-20,0 5-38 0,-1 8-105 0,0 8-93 16,-1 4-80-16,0 8-8 0,0 5-5 17,0-1-43-17,-3 6-222 0,-1-3-313 0,0-3-59 17,3-3 68-17,1-6-26 0,0-4-185 0</inkml:trace>
    </iact:actionData>
  </iact:action>
  <iact:action type="add" startTime="60570">
    <iact:property name="dataType"/>
    <iact:actionData xml:id="d19">
      <inkml:trace xmlns:inkml="http://www.w3.org/2003/InkML" xml:id="stk19" contextRef="#ctx0" brushRef="#br0">13860 10477 3060 0,'-14'5'83'22,"1"4"22"-22,1 5 0 0,1 1-34 0,2 6-44 17,0 0-17-17,0 3 2 0,1 1-2 0,4 1 6 16,0 1-21-16,1-2-42 0,3-2-162 0,0 0-138 17,0-3-125-17,0-4-181 0,0 1-149 17</inkml:trace>
    </iact:actionData>
  </iact:action>
  <iact:action type="add" startTime="60819">
    <iact:property name="dataType"/>
    <iact:actionData xml:id="d20">
      <inkml:trace xmlns:inkml="http://www.w3.org/2003/InkML" xml:id="stk20" contextRef="#ctx0" brushRef="#br0">14441 10442 3256 0,'0'29'-8'1,"-3"5"12"21,-2 4 12-22,3 3 3 0,-3 2 28 0,3 0-28 17,1 1-19-17,0 2 0 0,0-1-12 0,1-2-39 16,0-3-146-16,0-4-173 0,0-5-123 0,3-4-190 17</inkml:trace>
    </iact:actionData>
  </iact:action>
  <iact:action type="add" startTime="61053">
    <iact:property name="dataType"/>
    <iact:actionData xml:id="d21">
      <inkml:trace xmlns:inkml="http://www.w3.org/2003/InkML" xml:id="stk21" contextRef="#ctx0" brushRef="#br0">15402 10360 3379 0,'-7'29'14'1,"-3"4"-16"20,-4 4-3-21,2 1 19 0,-1-2-11 0,3 3-3 17,2 2-26-17,-1 0-78 0,5 0-98 0,4-2-40 17,0-3-17-17,2-3-50 0,9-8-144 16,6-7-174-16</inkml:trace>
    </iact:actionData>
  </iact:action>
  <iact:action type="add" startTime="61259">
    <iact:property name="dataType"/>
    <iact:actionData xml:id="d22">
      <inkml:trace xmlns:inkml="http://www.w3.org/2003/InkML" xml:id="stk22" contextRef="#ctx0" brushRef="#br0">15994 10332 2949 0,'-13'32'18'0,"-2"9"-12"0,2 3-6 16,0 2-6-16,4-1-22 0,3 1-85 0,1 0-157 17,4-1-289-17,1-1-429 0</inkml:trace>
    </iact:actionData>
  </iact:action>
  <iact:action type="add" startTime="62173">
    <iact:property name="dataType"/>
    <iact:actionData xml:id="d23">
      <inkml:trace xmlns:inkml="http://www.w3.org/2003/InkML" xml:id="stk23" contextRef="#ctx0" brushRef="#br0">9187 10740 75 0,'2'-10'55'4,"0"-3"0"28,2 2-5-32,-2 1 0 0,-2 2 10 0,2-1 0 0,-1 5 6 0,-1 3 17 16,0 1 28-16,0 0 25 0,0 2-5 0,0 2 34 17,0 2 38-17,-1 0-23 1,-3 0-41 15,0 1-3-16,0-3 17 0,-2 4-16 0,4 0-29 16,-3 0-35-16,-3 0-30 0,2 1-25 17,0 2-10-17,1 0 9 0,-3 1 13 0,4-2 8 17,-1-1 1-17,0-1 8 0,3 0 5 0,-1-4-10 16,1 0 0-16,0 0 6 0,2-2-14 17,0-1-9-17,0-1-12 0,0 1 1 17,0-1 8-17,0 0-9 0,0 0-9 0,0 0-4 16,0-2 5-16,0-2 3 0,0-1-4 0,0-2-4 17,0-2 9-17,0 1 13 0,2 0 9 17,-2 0 17-17,4 0 26 0,-3 3 28 0,0 1 23 16,-1 0 11-16,0 2-4 0,0 2-31 17,0-1-46-17,0 0-27 0,0 0-14 0,0 1-14 17,0-1 0-17,0 0-5 0,0 1 5 0,0-1 0 16,0 1 0-16,0 0-9 1,0 0 0 15,0 0 9-16,0-1 0 0,0 1 0 17,0 0-5-17,0 0 0 0,0 0 5 0,0 0 5 16,0 0 9-16,0 0 4 0,0 0 1 0,0 0 4 17,0 0 19-17,0 0-9 0,0 0-14 17,0 0 9-17,0 0-14 0,0 0-8 0,0 0-6 16,0 0 0-16,0 0-6 0,0 0 5 17,0 0-3-17,0 0 1 0,0 0 6 0,0 0-6 17,0 0 6-17,0 0 2 0,0 0-3 16,0 0-2-16,0 0 4 0,0 0 1 0,0 0 18 17,0 1 5-17,0-1-12 0,0 0-11 17,0 0-1-17,0 0-8 0,0 0 4 0,0 0-3 16,0 0 3-16,0 0 0 0,0 0 0 17,0 0 0-17,0 0-6 0,0 0 5 0,0 0-3 17,0 0 4-17,0 0 4 0,0 1-8 0,0-1-6 16,0 0 14-16,0 0-8 0,0 0 14 17,0 0-6-17,0 0-4 0,0 0 5 17,0 0-3-17,0 0 7 0,0 0 0 0,0 0-9 16,0 0 0-16,0 2-6 0,-1 2-4 0,0 0 5 17,1 2-5-17,-2 1-5 0,0 2 10 17,2-2 5-17,0 1 13 0,0-2 0 0,0 0-13 16,0-2 0-16,0-1 11 0,0-3 14 17,0 0 18-17,-2 0 9 0,2 0-23 0,0 0-21 17,-2-4-3-17,0-3 0 0,-1-1 8 16,-1 0 6-16,2-2 1 0,-4-2-4 0,2 3-13 17,0 1 12-17,0-1 10 0,3 5-13 17,-2 0-7-17,3 2-5 0,-1 2-13 0,-1 0-7 16,2 0 13-16,-2 5 3 0,0 4 6 17,0 3-2-17,-1 4 0 0,-2 4-7 0,3 1-13 17,0-2-7-17,2 2 0 0,0-6 12 0,0-2 13 16,0-2-2-16,0-4 2 0,0-2-9 17,0-1 2-17,2-4 9 0,2 0 7 0,2 0 0 17,2-3 12-17,-1-6 3 0,3-2-14 16,2-3-1-16,-1-4 13 0,1-3-6 0,-1 2 13 17,-2-2 1-17,1 0-6 0,-6 3 6 17,0 2-13-17,-4 2 5 0,0 1 1 0,0 4-18 16,0 4-3-16,-6 1-1 0,-2 1 1 17,1 3 6-17,-3 0 0 0,1 0-2 0,-3 3-4 17,3 1 0-17,-2 1 0 0,2 4-12 0,1 1-8 16,0 0 4-16,4 0-5 0,-3 2-2 17,7-2 4-17,0 0 13 0,0 0-4 17,0-2-3-17,7 0 9 0,0-2-5 0,2-1-2 16,1-1 13-16,3-4-2 0,-1 0 5 0,2 0 2 17,-1-4 1-17,-2-2-4 0,1-2-1 17,-3 0 5-17,0 0-1 0,-2 0 21 0,-1 1-8 16,-4 2-8-16,-2 0 12 0,0 1-8 17,0 0-13-17,0-2 4 1,-1 3 1-1,-3-1-8 16,-1 0 0-16,-1 2-12 0,0 1 0 16,2 0 12-16,-1 1 0 0,-1 0-8 0,3 0-17 17,1 0 5-17,-1 0-7 0,1 0-5 17,2 0 29-17,0 0 3 0,0 1 5 0,0 1-5 16,0 0 0-16,0-1 0 0,0 1 0 17,2 0 0-17,1-1 4 0,-3-1 1 0,1 1-2 17,-1 0 0-17,1-1-3 0,-1 0 12 0,0 0 1 16,0 0-6-16,0 0 12 0,0 0-6 17,0 0-1-17,0 0 1 0,0 0-13 17,0 0 0-17,0 0 0 0,0 0 7 0,0 0-7 16,-1 0 3-16,-5 0 2 0,2 0 2 0,2 0 1 17,-2 0 4-17,-1 1 9 0,0 0 11 17,1 1 1-17,-1 0-13 0,3-1 5 0,-1 0 12 16,1 0 4-15,0-1 4-1,2 0-16 16,0 1-21-16,0-1 17 0,0 0 4 0,0 0-8 17,0 0-1-17,0 0 5 0,0 1 13 0,0 2 36 16,0 1 13-16,0 1-4 0,0 2-11 17,0 2-23-17,4 0 4 0,-1 2-3 17,2 1 9-17,0-1 16 0,-1 1 12 0,0 2 19 16,1-3-3-16,-1 4-5 0,0-2-1 0,2 2-14 17,-2 1 1-17,0-1 4 0,1 1-21 17,-1 1-40-17,1-2-16 0,-1 0 1 0,1-2-12 16,0 1 0-16,-1-1 13 0,-2-4 1 17,2-1 0-17,0 0 11 0,-1 2-12 0,-1-5 1 17,2 1 9-17,0-1-9 0,-2 0-2 16,2 1-3-16,-2-1-7 0,0 0 10 0,1-1 2 17,-1 0 0-17,-1 0 11 0,0-3 14 17,-1 1 27-17,0-1 13 0,0-1 29 0,0 0 40 16,0 0 0-16,0 0-11 0,0 0-12 17,0 0-14-17,0 0 1 0,0 0 1 0,0 0-41 17,0 0-44-17,0-2-13 0,-1 0-14 0,-4-2 0 16,0 0-1-16,0 0 0 0,-2-1 0 17,-2-1 0-17,1-1-1 0,-1 1 0 17,-3 0 1-17,5-1 0 0,-4 0 13 0,0-1-1 16,0 2-14-16,0 1 2 0,-1-1-2 0,1 0 1 17,-1 0 1-17,1 1 13 0,0 0-1 17,0 1-12-17,2-1-2 0,-1 2 2 0,0-1-1 16,1 0 0-16,2 2 1 1,1 1 13 15,-1-1 1-16,2 1 1 0,1 0 0 0,0 1-15 17,-1-1 0-17,3 1 0 0,-1 0 1 16,2-1 0-16,0 1-1 0,1 0 0 0,0 0 0 17,-1 0 0-17,1 0 0 0,0 0 15 17,0 0-15-17,0 0 0 0,0 0 15 0,0 0-15 16,0 0 1-16,0 1-1 1,0 2 1 15,0 1 14-16,0 1 0 0,3 1 1 0,0 3-1 17,3-1-14-17,-2 3 15 0,1 0 14 0,3 1-15 16,-2 2 0-16,1-2 14 0,3 0 1 17,-2 1 13-17,1 0-14 0,0 4-29 17,-1-1 0-17,2-1 0 0,-1 2 0 0,-1 0 0 16,2 0 0-16,-1 0 0 0,-1 2 0 0,1-3 0 17,-1-1 0-17,-2-2 0 0,0-1 0 17,-3-2 0-17,1-2 0 0,3-1 0 0,-5-2 0 16,-1-1 0-16,1 0 0 0,0-1 0 17,0 0 0-17,-2-1 0 0,0-1 0 0,0 1 0 17,2-2 0-17,-2 1 0 0,0-1 0 0,0 0 0 16,0 0 0-16,0 0 0 0,0 0 0 17,0 0 0-17,1 0 0 0,-1 0 0 17,0 0 0-17,1 0 0 0,-1 0 0 0,0 0 0 16,0 0 0-16,1 0 0 0,-1 0 0 0,2 0 0 17,-2-1 0-17,0 1 0 0,4-3 0 17,0 0 0-17,0 0 0 0,2-2 0 0,1-2 0 16,2-2 0-16,5-3 0 0,-1-3 0 17,5-6 0-17,3 2 0 0,2-6 0 0,2 1 0 17,3 1 0-17,0-4 0 0,0 3 0 16,-2-1 0-16,-1 5 0 0,-3 1 0 0,-4 1 0 17,-4 6 0-17,-3 4 0 0,-1 0 0 17,-5 2 0-17,-2 2 0 0,-3 4 0 0,0-1 0 16,0 1 0-16,0 0 0 0,0 0 0 17,0 0 0-17,0 0 0 0,0 0 0 0,0 0 0 17,0 0 0-17,0 0 0 0,0 0 0 0,0 0 0 16,0 0 0-16,0 0 0 0,0 0 0 17,0 0 0-17,0 0 0 0,0 0 0 17,0 0 0-17,0 0 0 0,0 0 0 0,0 0 0 16,0 0 0-16,0 0 0 0,0 0 0 0,0 0 0 17,0 0 0-17,0 0 0 0,0 0 0 17,0 0 0-17,0 0 0 0,0 0 0 0,0 0 0 16,0 0 0-16,0 0 0 0,0 0 0 17,0 0 0-17,0 0 0 0,0 0 0 0,0 0 0 17,0 0 0-17,0 0 0 0,0 0 0 16,0 0 0-16,0 0 0 0,0 0 0 0,2 0 0 17,-2 0 0-17,0 0 0 0,0 0 0 17,0 0 0-17,0 0 0 0,0 0-261 0,0 0-417 16,0 0-275-16,0 0-158 0,0 0 23 17,0-1 66-17,0-2-204 0</inkml:trace>
    </iact:actionData>
  </iact:action>
  <iact:action type="add" startTime="67485">
    <iact:property name="dataType"/>
    <iact:actionData xml:id="d24">
      <inkml:trace xmlns:inkml="http://www.w3.org/2003/InkML" xml:id="stk24" contextRef="#ctx0" brushRef="#br0">10158 10854 933 0,'0'-2'202'7,"0"1"32"10,0 1-26-17,0 0 4 0,0 0-13 0,0 0-30 16,0 0-22-16,0 0-15 0,0 0-13 24,0 0 2-24,0 0 20 0,0 0 4 0,1 1-3 0,2 2-3 10,0 1-15-10,1 0-24 16,0 4-30-16,4 2-10 0,1 2 4 0,4 1 9 17,1 2 16-17,4 0 23 0,0 2 8 17,5-1 3-17,-2-1 39 0,8-2 18 0,-2 0-31 16,3-1-34-16,2-2 13 0,4-1 15 17,2-3-30-17,2-3-84 0,3 1-9 0,1-1-18 17,1-1 35-17,1 0 40 0,-1-1 23 0,1 1 3 16,-1 0 11-16,0 1 16 0,1-1 2 17,3-1-12-17,0-1-96 0,6 0-13 17,2 0-4-17,2 0 12 0,4 0 75 0,0-4-5 16,1-1-5-16,2 1-13 0,-2 0 2 0,1 1-4 17,1 1-45-17,0-1 14 0,-1 1 10 17,-2 1-14-17,2 1 16 0,-2 0 4 0,-2 0-8 16,-3 0 8-16,2 3 23 0,-1 0-77 17,-1 1-4-17,2 0-60 0,2 1 47 0,2 1 17 17,-1 0 10-17,2-1 22 0,1 0 0 0,2 0-32 16,0 1 0-16,0 2-102 0,3 0 2 17,-4 0 91-17,2 1 3 0,-1 5 12 17,0-2 9-17,-4 0 15 0,-1 1-17 0,-1 2-13 16,-1-1-83-16,-1 0-10 0,-1 1 82 0,-1-3 11 17,2 1 17-17,-1-1 22 0,0-1 26 17,1 1-10-17,-4-1-40 0,2-2-15 0,0 1-69 16,-1 1-12-16,0-1 70 0,-3 1 7 17,1 1 6-17,-3-1 16 0,-2 0 38 0,-3 0-8 17,-5 0-37-17,0 3 8 0,-3-4 3 16,-5 2 34-16,1-1 17 0,-3 0 11 0,0 2-3 17,0-1-18-17,3-2-44 0,0 3 16 17,2-1-62-17,-1 1 13 0,1-1 36 0,1-1-38 16,-1 2 36-16,3-3 4 0,-4 3-22 17,1-1 16-17,-4-3-15 0,-1 1 14 0,-1 0 8 17,-3-2-25-17,-4 0 31 0,0-1 27 0,-7-1 1 16,-1-2 5-16,-2 0 49 0,-4-1-20 17,-1-2-13-17,-3 0-15 0,-1-1-16 17,-1 1 65-17,2-1-48 0,-6 0-66 0,2 0 32 16,-1 0 1-16,-1 0-33 0,0 0 0 0,0 0 0 17,0 0 0-17,0 0 0 0,0 0 0 17,0 0 0-17,0 0 0 0,0 0 0 0,0 0 0 16,0 0 0-16,0-1 0 0,-2 1 0 17,1-1 0-17,-1 0 0 0,0-1 0 0,-1 1-165 17,2-1-211-17,0 0-199 0,0 0-291 16,-4 0-267-16,2-3-34 0,-4 1 137 0,-2-1-46 17</inkml:trace>
    </iact:actionData>
  </iact:action>
  <iact:action type="add" startTime="68414">
    <iact:property name="dataType"/>
    <iact:actionData xml:id="d25">
      <inkml:trace xmlns:inkml="http://www.w3.org/2003/InkML" xml:id="stk25" contextRef="#ctx0" brushRef="#br0">14796 11402 1948 0,'-4'-6'239'28,"-1"3"-38"-28,0-1 29 0,2 1 26 0,2 2 0 0,-2 0 24 0,3 1-23 17,0 0-69-17,0 0 71 0,0 0 27 0,3 0 61 16,0 4 12-16,6 0-209 1,5-1-68 15,0 4 12-16,4 1 38 0,3 1 10 17,3 1 12-17,4 0 57 0,4 3-27 0,-1-2-47 16,1 0 27-16,2 3-6 0,2 0-16 0,2 1 23 17,-1-1-14-17,2 2-65 0,1 0-85 17,1 1 22-17,-1-2-23 0,2 3 11 0,-2-2 45 16,-2 1 14-16,0-1-19 1,-3 1 12 15,1-3-1-16,-4 0-32 0,-5-1-1 0,1-1 0 17,0 0-14-17,-5-2 0 0,-3-1 13 16,-1 0 2-16,-6-2 1 0,0-2 0 0,-4-1-1 17,-1 0 32-17,-3-1 63 0,-2 0-15 17,0-1-79-17,-3 0-31 0,0-1 0 0,0 0 0 16,-4 1 0-16,-3-1 0 0,-6 3 0 17,-4-1 0-17,-6 3 0 0,-6 2 0 0,-6 4 0 17,-5-1 0-17,-6 4 0 0,-7 0 0 0,0-2 0 16,-6 0 0-16,1-1 0 0,2-4 0 17,1-1 0-17,4-3 0 0,4-3 0 17,6-1 0-17,5 0 0 0,8 0 0 0,3-1 0 16,5-2 0-16,6 2-288 0,3-1-804 0,8 0-240 17,3 1 173-17,0 1-155 0,8 0-444 17</inkml:trace>
    </iact:actionData>
  </iact:action>
  <iact:action type="add" startTime="77509">
    <iact:property name="dataType"/>
    <iact:actionData xml:id="d26">
      <inkml:trace xmlns:inkml="http://www.w3.org/2003/InkML" xml:id="stk26" contextRef="#ctx0" brushRef="#br0">9477 11440 810 0,'5'-18'62'16,"-5"7"-6"-16,0 6 13 0,0 3 16 17,-7 2 26-17,-7 3 44 0,-3 4 4 17,-10 7-36-17,-5 4-27 0,-9 8-17 0,-5 10-21 16,-8 8-14-16,-2 7 3 0,-3 7 2 0,-2 3-41 17,4 2-6-17,4-1-17 0,8-6 13 1,14-7 4 15,15-8 34-16,10-12 75 0,4-12-10 16,15-13-61-16,16-5-8 0,16-12 10 17,11-16 58-17,9-9 20 0,12-13-19 0,3-9-46 17,2-2-42-17,1-2 16 0,-7 2 23 0,-3 7 24 16,-11 6 6-16,-7 10 19 0,-14 9 122 17,-12 9 24-17,-15 10-161 0,-9 8-86 17,-4 6 0-17,-13 9 1 0,-15 16 40 0,-16 9-28 16,-7 13-13-16,-11 12-51 0,-8 8-3 0,-6 3 26 17,2 0 28-17,-1 0 4 0,9-7 24 17,7-9 33-17,10-11-6 0,12-12-25 0,14-14-17 16,12-12-4-16,6-6-1 0,6-8-4 17,14-14 9-17,13-12 17 0,14-9 76 0,8-12 10 17,12-6-116-17,8-3-10 0,2 2-14 16,-3 3 22-16,-1 8 16 0,-9 9-11 0,-9 11 14 17,-10 13 63-17,-15 10 46 0,-17 5-28 17,-6 12-35-17,-6 14-25 0,-17 11 11 0,-14 13-11 16,-12 9-38-16,-9 11-9 0,-8 5-11 17,-3 4 7-17,3-5 13 0,1-4 0 0,11-9-30 17,9-10 2-17,11-11 28 0,16-12 17 0,10-12 25 16,4-11 12-16,12-5 7 0,13-11 13 17,17-11-3-17,13-9-71 0,10-11-26 17,11-9-11-17,8-5 37 0,3-4 111 0,-1 0 6 16,-2 5-81-16,-10 8-27 0,-11 8-1 0,-13 12 17 17,-12 15 24-17,-19 9-30 0,-11 7-19 17,-5 12-73-17,-11 16 10 0,-13 13 56 0,-14 10-1 16,-12 12 4-16,-11 8 4 0,-4 6 34 17,-6 1 3-17,3-3-37 0,2-3-18 0,7-7-14 17,9-8 13-17,10-10 19 0,11-7 0 16,14-11 15-16,10-9 44 0,4-9 21 0,14-10-80 17,15-3-13-17,13-5-5 0,12-9 18 17,7-9 64-17,7-6 13 0,8-9 15 0,3-4-91 16,0-2-1-16,-3 2-55 0,-2 2 43 17,-6 5-4-17,-8 6-3 0,-11 7 19 0,-10 7 29 17,-12 8 40-17,-15 4-22 0,-10 5-19 0,-3 10 15 16,-13 8 22-16,-12 10 18 0,-15 8-25 17,-8 5-46-17,-8 6-12 0,-3 0 15 0,-1 0 23 17,0-5 29-17,5-7 31 0,8-7 4 16,11-7-17-16,5-7-36 0,12-5-49 0,4-8 11 17,12-4-9-17,3-4 13 0,2-12 4 1,11-10-2 15,11-15 13-16,10-12 51 0,12-12-39 16,8-14-42-16,8-10-38 0,3-6 18 17,0-6 20-17,-1-2 94 0,-5 4 15 0,-12 3-64 17,-11 6-3-17,-16 7-6 0,-13 8-5 0,-6 10-22 16,-8 7 2-16,-16 10 12 0,-17 7-23 17,-16 11-48-17,-12 10-62 0,-11 7 47 17,-13 9 61-17,-11 3-14 0,-8 8 4 0,-6 9-25 16,-3 9 37-16,-3 7-31 0,0 5 3 0,4 0-22 17,6 1 35-17,14-2 15 0,14-6 34 17,13-3-34-17,16-7-5 0,17-8-62 0,15-8 23 16,15-3 44-16,7-4 4 0,4-7 8 17,13-6 11-17,12-8-5 0,9-4-5 0,10-8 2 17,7-4-15-17,6-2 10 0,2-3 8 16,4-2 12-16,4 4 12 0,-6-3 2 0,2 3-10 17,-7 5-23-17,-5 5-11 0,-7 4-57 1,-10 9-42 15,-5 5 86-16,-8 7-7 0,-9 5 53 16,-7 3 22-16,-3 4-30 0,-4 7-22 17,-2 10-14-17,-7 8 2 0,-4 7-9 0,-5 8-14 17,-5 7-9-17,-2 7 9 0,-2 2 11 0,-2 5-5 17,2 1-10-17,2 1-38 0,3 1 18 16,0-2 41-16,3-1-1 0,4-4 3 17,6-3 3-17,3-6-1 0,5-5 14 0,1-6 0 17,0-3 9-17,10-6 4 0,3-1 5 0,4-5 1 16,3-1 12-16,3-4-13 0,0 0-15 17,1 0 13-17,1-6 12 0,0 2-31 0,1-1-10 16,-1 0-66-16,-2-2 34 0,1-1 39 17,-1 2 12-17,2-3-1 0,-2 2 6 0,-4-1 14 17,-1 2-12-17,0-2-11 0,0 0 0 0,0-2 8 16,-4 1 6-16,1-1-16 0,-2-3 12 17,2-4 43-17,0-3 23 0,1-1-16 17,2-2-20-17,2-7-4 0,3-9-9 0,3-5 20 16,2-8 19-16,4-6-8 0,3-7-10 0,1-5-22 17,-2 0-3-17,-3 1-8 0,-6-1-10 17,-4 3 31-17,-6 1 37 0,-10 4-40 0,-4 3-38 16,-1 2-22-16,-5 4 22 0,-11-1 7 17,-5 5 2-17,-3 3-9 0,-6 3-33 0,-1 2-7 17,-6 8 8-17,1 2-1 0,-5 4 12 16,-1 4-8-16,-5 2 34 0,0 3-42 0,-4 6 28 17,0 2-18-17,0 5-16 0,1 0 9 17,-1 1 11-17,4 3 15 0,7-4 7 0,3 0-14 16,11-3-11-16,4-4-42 0,7-1-29 17,6-5 68-17,6-3 29 0,3 0 33 0,5-4 3 17,9-6 2-17,10-8 10 0,8-5-1 0,13-12-22 16,3-3-10-16,7-4-15 0,4-7 31 17,0 0 1-17,-1-1 7 0,-1 4-5 17,-6 1-16-17,-8 7 15 0,-6 4 7 0,-8 7 51 16,-7 7-30-16,-11 2-61 0,-6 9-56 0,-5 5-28 17,-3 3 21-17,-9 4 26 0,-15 6-4 17,-9 11 41-17,-13 4 15 0,-9 10-20 0,-10 6 3 16,-7 8-81-16,-4 7 25 0,-3 2-25 17,2 2 23-17,1-3 58 0,9-2-6 0,8-5-8 17,12-10-46-17,10-5-49 0,14-9 67 16,14-9 44-16,9-9 26 0,4-4-9 0,13-5 5 17,16-6 7-17,10-8 6 0,16-6 25 17,9-5-22-17,8-5-20 0,5-4 6 0,6 0-5 16,1 1 20-16,-2 3-3 0,-3 3-12 17,-6 8-7-17,-10 5-17 0,-10 6 6 0,-13 7 3 17,-13 3 3-17,-12 7-5 0,-13 9-11 0,-1 9-13 16,-12 11 21-16,-14 4-4 0,-10 9 35 17,-11 8-15-17,-6 1-11 0,-4 4 39 17,-1-1 4-17,0-3-52 0,4-1-14 0,5-5-25 16,7-6 8-16,8-6 1 0,6-7 3 0,13-3 18 17,5-9 9-17,8-4 27 0,0-5-15 17,10-8-12-17,13-4-72 0,7-3 22 0,9-7 50 16,3-6 36-16,10-6 2 0,-1-7-3 17,4-1-9-17,-4-1-20 0,-4 4-12 0,-4 1-5 17,-8 7 9-17,-7 6 2 0,-6 4 30 0,-6 7 14 16,-10 2-13-16,-4 4-25 0,-2 7-6 17,-2 5-4-17,-6 5-4 0,-7 3-21 17,-1 5 0-17,-3 0 16 0,3-2-12 0,2 0-9 16,2-3 9-16,6-3 25 0,3-5 15 0,3-1 9 17,0-6 25-17,9-2 22 0,9-3-10 17,6-4-22-17,7 0-36 0,8-3-3 0,3-5-14 16,1-2-3-16,2-5-5 0,-4 0 11 17,-5 2 21-17,-6 1-9 0,-7 3 41 0,-10 3-18 17,-7 4-16-17,-5 2 3 0,-1 5-11 16,-9 6 30-16,-9 5 30 0,-9 8-50 0,-5 3-10 17,-8 4-46-17,-2 2 10 0,0 0 17 17,2 0 19-17,0-6 2 0,7-4 9 0,6-6-11 16,9-3-3-16,4-6-38 0,8-6-29 17,4-2-87-17,2-3-97 0,5-8-50 0,6-5-124 17,6-8-276-17,6-6-308 0,4-9-251 0</inkml:trace>
    </iact:actionData>
  </iact:action>
  <iact:action type="add" startTime="115575">
    <iact:property name="dataType"/>
    <iact:actionData xml:id="d27">
      <inkml:trace xmlns:inkml="http://www.w3.org/2003/InkML" xml:id="stk27" contextRef="#ctx0" brushRef="#br0">11079 14240 1322 0,'0'-1'253'0,"0"-3"-1"0,0-4-10 0,2-1-20 0,2-1-36 17,0-4-16-17,1-3-9 0,2-3 0 16,1 0 16-16,1 0-6 0,-1-3-17 0,2 0-14 17,0 0-38-17,-3 0-30 0,1 2-1 0,0-2-6 17,-2-1-13-17,1 0 3 0,0 1 24 17,1-1 16-17,-2-1 18 0,2 0-20 0,-1-2-38 16,0 1-21-16,1-2-23 0,-1 1 32 17,0 0 51-17,0 2-16 0,1 1-15 0,-2-1 29 16,-2 4 17-16,1 5-16 0,-1-1 29 17,0 6 56-17,-3 0-12 0,-1 3-47 0,0 4-56 17,0 2-45-17,-2 2 38 0,-5 0-18 16,-3 4-38-16,-4 6-38 0,-5 7-18 0,-4 7 9 17,-3 4 31-17,-2 6 3 0,-3 2 25 17,1 5-25-17,-1-1-1 0,0-3 15 0,4-2-1 16,1-4 25-15,-1-4 40-1,4-6 31 0,1-3 1 16,4-6-10-16,4-3-35 0,4-4-52 17,4 0-6-17,0-4 16 0,6-1-10 16,0 0 37-16,0-5 26 0,7-3-14 0,2 0 2 17,5-3 7-17,1-3-2 0,2-1 1 0,3 1 11 17,2-1 11-17,1 1-29 0,-1 2-18 16,2 1 25-15,3 2-19-1,1 2 14 0,1 0-52 16,3 0-17-16,2 3-190 0,1-1-124 17,1 1-172-17,-3 1-154 0,-1 1-92 0,0 2-24 16,-5 0 68-15,-3 0 68-1,-2 4-16 16,-4 1 33-16</inkml:trace>
    </iact:actionData>
  </iact:action>
  <iact:action type="add" startTime="116163">
    <iact:property name="dataType"/>
    <iact:actionData xml:id="d28">
      <inkml:trace xmlns:inkml="http://www.w3.org/2003/InkML" xml:id="stk28" contextRef="#ctx0" brushRef="#br0">11684 13704 1934 0,'8'-13'260'0,"-3"1"-61"29,-1 3-22-29,0 1-22 0,1 3 15 0,-2 1 17 0,0 4 22 0,1 0 50 16,-3 6-22-15,0 6-118-1,-1 9-69 0,0 7-26 16,0 6-24-16,0 6-20 0,-6 4-3 17,1 3-9-17,-3-1-5 0,-1-1 15 16,0-6-37-16,4-6-66 0,0-3-115 0,0-6-139 17,3-5-125-17,2-5-93 0,0-6-22 0,0-4-1 17</inkml:trace>
    </iact:actionData>
  </iact:action>
  <iact:action type="add" startTime="116475">
    <iact:property name="dataType"/>
    <iact:actionData xml:id="d29">
      <inkml:trace xmlns:inkml="http://www.w3.org/2003/InkML" xml:id="stk29" contextRef="#ctx0" brushRef="#br0">11484 13767 3054 0,'0'-2'203'1,"0"-3"-119"-1,0 2-4 16,0-2 52-16,3-4 74 0,3-2 17 16,3-1-19-16,4-3-52 1,4-2-65-1,3 1-17 16,3 0-15-16,2 0-9 0,3 3 5 0,-2 1-25 17,4 3-26-17,2 2-105 0,2 2-185 17,-3 2-102-17,1 3-76 0,2 0-103 0,-2 0-113 16,2 3-106-16,-3 2-50 0</inkml:trace>
    </iact:actionData>
  </iact:action>
  <iact:action type="add" startTime="116727">
    <iact:property name="dataType"/>
    <iact:actionData xml:id="d30">
      <inkml:trace xmlns:inkml="http://www.w3.org/2003/InkML" xml:id="stk30" contextRef="#ctx0" brushRef="#br0">12109 13478 3140 0,'-3'-3'158'15,"1"3"-130"-15,1 0 8 16,1 0 79-16,0 5 45 0,0 7-46 0,0 5-80 17,0 8-22-17,0 6-2 0,-1 8-10 0,0 7-1 17,0 5-13-17,-1 3-4 0,-1-2-4 16,1-2-34-16,1-2-44 0,0-6-70 0,1-5-46 17,0-7-41-17,0-6-65 0,0-4-39 17,0-7-59-17,0-4 10 0,0-5 61 0,0-4-108 17</inkml:trace>
    </iact:actionData>
  </iact:action>
  <iact:action type="add" startTime="117025">
    <iact:property name="dataType"/>
    <iact:actionData xml:id="d31">
      <inkml:trace xmlns:inkml="http://www.w3.org/2003/InkML" xml:id="stk31" contextRef="#ctx0" brushRef="#br0">12134 13579 2587 0,'-2'-1'248'1,"1"0"-82"-1,1 0-93 16,0 0-50-16,0 0 13 0,0 0 47 16,0 1 36-16,0-1 11 0,4-1-8 0,2 0 5 17,4-1 6-17,2 2-19 0,2-3-4 17,0 0 23-17,3-1 3 0,-1-1-10 0,0 1 5 16,0 0-3-15,-2 1-10-1,0 0-4 0,-2 2 15 16,-3 1 90-16,1 1 98 0,-5 0 58 17,0 0 43-17,-5 3-44 0,0 4-108 16,0 4-86-16,-5 4-30 0,-5 2-48 0,-4 6-72 17,-1 3-26-17,-3 3 16 0,1-1-4 0,1 1-16 17,2-3-14-17,0-1-29 0,5-4 0 17,2-6 14-17,5-1 14 0,2-2 0 0,0-5 16 16,0 1 11-16,4 0 43 0,7-3-16 17,2 0-10-17,5-1 0 0,0 0 9 0,2-2-10 16,-1-1-13-15,2-1 27-1,-2 1 18 16,0 1 16-16,-3 2 18 0,-2 1 67 0,-2-1-47 17,-2 2-114-17,-4 2 0 0,-2 3 0 16,-4 1 0-16,0 5 0 0,0-2 0 0,-7 6 0 17,-5-2 0-17,-1 6 0 0,-6-2 0 17,2 1 0-17,-3-3 0 0,1-1 0 0,-1 0 0 17,2-4 0-17,1-1 0 0,2-1-323 0,1-6-732 16,4 0-603-16,0 0-22 0,6-2 65 17</inkml:trace>
    </iact:actionData>
  </iact:action>
  <iact:action type="add" startTime="119675">
    <iact:property name="dataType"/>
    <iact:actionData xml:id="d32">
      <inkml:trace xmlns:inkml="http://www.w3.org/2003/InkML" xml:id="stk32" contextRef="#ctx0" brushRef="#br0">20905 12022 1313 0,'0'-5'327'0,"0"0"-11"0,-2-2-25 0,-2 3 4 0,-6-1 0 1,-5 0-13 15,-5 3 34-16,-6 2 12 0,-5 0-9 16,-7 0-4-16,-6 5-58 0,-2 2-62 0,-5 2-38 17,1 3-41-17,0 1-12 0,0-1 29 0,6 3 30 17,0-1 35-17,8-3-7 0,0 2-5 17,6-2 75-17,4-1 37 0,4 0-42 0,3-2-95 16,4 0-85-16,5 1-36 0,6 2-23 17,2 1-17-17,2 5 1 0,2 1-7 0,7 3-2 16,4 6 5-16,10 1 0 0,2 3 1 17,4 1-6-17,0 2 8 0,5 2 15 0,2-1 7 17,-5 0-1-17,3-1 12 0,-3 2 12 16,-4 2-11-16,-1-4-12 0,-3 3 13 0,-4-1 2 17,-6 1 27-17,-3 1 14 0,-6-1-38 0,-4 2 0 17,0-1 1-17,0-1-15 0,-7 1 27 17,-4-1 1-17,-2-4-38 0,-4 0-13 0,0-1 11 16,-6-3 0-16,-2-1-13 0,-2-2 12 17,-5-2 10-17,1-5-11 0,-7 0-2 0,3-5-5 16,-5-3-1-16,-2-4 32 0,2-5-11 17,2-2-25-17,-3 0-37 0,5-3-53 0,-2-5 13 17,7-2 53-17,2-1-28 0,6-1-38 16,4 0-74-16,2 2-51 0,7-2 38 0,5-1 75 17,-2 2 35-17,7-5 27 0,0 2-2 17,0-2-22-17,7-2 40 0,2-3 24 0,4 0 2 17,3-2-5-17,2 0-20 0,6 1-43 0,1-2 32 16,2 1 18-16,0-1-2 0,4 1 11 17,1 0 1-17,-2-2-1 0,3 0 7 16,-1 0 9-16,-1 2-5 0,2-3 2 0,1 0 8 17,-1 1 9-17,3-2 31 0,0 4 9 0,1-1-1 17,-2 2 30-17,2 3-12 0,0-3 30 17,1 3-98-17,1 2-8 0,-3 0-58 0,0 1 54 16,-5 2 29-16,0 0 10 0,-3 1 11 17,-4 1 12-17,-6 1 0 0,0 1-14 0,-7 1-23 16,-1-3-25-16,-6-3-13 0,-2-1-24 17,-2-4-75-17,0-1-110 0,-2-4-188 0,-4-1-320 17,-6-2-200-17,-1-1 102 0,-1 5 141 16,-3 3-33-16,-2 2-235 0</inkml:trace>
    </iact:actionData>
  </iact:action>
  <iact:action type="add" startTime="120584">
    <iact:property name="dataType"/>
    <iact:actionData xml:id="d33">
      <inkml:trace xmlns:inkml="http://www.w3.org/2003/InkML" xml:id="stk33" contextRef="#ctx0" brushRef="#br0">21785 12213 3053 0,'6'-9'598'24,"-6"6"85"-24,0 3-121 0,0 5-238 0,-4 13-45 0,-7 15 28 17,-6 10-22-17,-3 12 72 0,-7 15-94 0,-3 12-170 17,-1 13 8-17,-3 4 9 0,3 3 2 17,0-3-55-17,3-5-42 0,4-2-15 0,4-11-18 16,2-8-16-16,7-14-172 0,3-12-272 17,6-9-202-17,2-9-109 0,0-7 20 0,4-9 94 17,8-8 34-17,3-3-31 0,4-3-112 0,4-6-74 16</inkml:trace>
    </iact:actionData>
  </iact:action>
  <iact:action type="add" startTime="120903">
    <iact:property name="dataType"/>
    <iact:actionData xml:id="d34">
      <inkml:trace xmlns:inkml="http://www.w3.org/2003/InkML" xml:id="stk34" contextRef="#ctx0" brushRef="#br0">21242 12182 4454 0,'7'6'537'10,"8"0"-79"-10,4 2-43 29,5 2-64-29,4 3-35 0,5-1-13 0,7 5-55 0,6-3-54 0,5-2-39 17,7-1-63-17,7-3-81 0,2-2-11 0,6-5-26 16,1-1-5-16,-2 0-30 0,-3-4-137 17,-3-4-209-17,-6 0-115 0,-3 2-136 16,-8 0-158-16,-4 2-64 0,-7 2-53 0,-7 2-176 17</inkml:trace>
    </iact:actionData>
  </iact:action>
  <iact:action type="add" startTime="121243">
    <iact:property name="dataType"/>
    <iact:actionData xml:id="d35">
      <inkml:trace xmlns:inkml="http://www.w3.org/2003/InkML" xml:id="stk35" contextRef="#ctx0" brushRef="#br0">22489 12172 3507 0,'2'29'171'15,"-2"8"-66"-15,0 13-48 0,0 11 24 17,0 12 21-17,-3 5-16 0,-5 9 19 0,-3 8-55 17,-5 6-50-17,-3 5-27 0,2-5-11 16,-2-6 5-16,0-4-37 1,1-7-114-1,3-10-155 16,0-15-160-16,7-12-148 0,4-14-191 17,4-12 46-17</inkml:trace>
    </iact:actionData>
  </iact:action>
  <iact:action type="add" startTime="121522">
    <iact:property name="dataType"/>
    <iact:actionData xml:id="d36">
      <inkml:trace xmlns:inkml="http://www.w3.org/2003/InkML" xml:id="stk36" contextRef="#ctx0" brushRef="#br0">22425 12308 2346 0,'0'-1'19'0,"3"0"10"20,1 0 16-20,6 0 42 0,3 0 12 0,3-2-12 16,1 0-8-16,2 1-5 0,4-1 2 0,1 2-19 17,2-1-12-17,2 1-7 0,-1 1-8 17,0 0-8-17,0 0 7 0,0 0 5 0,-1 2 7 16,-3 2 43-16,0 0 79 1,-5 1 93-1,-3 2 48 16,-4 2-23-16,-1 3-63 0,-4 4-13 17,-6 5 44-17,0 0-23 0,0 5-39 16,-4 4 21-16,-6 2 9 0,-3 0-3 0,-5-2-13 17,-2-1-63-17,-3-1-50 0,-1-4-9 0,2-2-22 17,3-5-26-17,1-3-10 0,3-3-8 17,0-4-13-17,7-2-11 0,1-1-11 0,1-3-1 16,4 0-12-16,0 0-10 0,2-1 4 17,0 1-3-17,0-1 12 0,0 0 6 0,4 2 2 16,4-1 14-16,3 1-14 0,4 1-20 17,2-1 21-17,3 1 23 0,3 0 5 0,-1 0 1 17,-1 1 4-17,-3 0 34 0,0 0 32 16,-1 0 45-16,-4 4 61 0,0 0 62 0,0 4 41 17,-4 4-18-17,0 1-57 0,-1 2-60 17,-3 6-36-17,-2 3 13 0,-3 1-50 0,0 2-77 17,0 2 0-17,-2 1 0 0,-5 3 0 0,-7 1 0 16,-1 3 0-16,-4 0 0 0,-3 4 0 17,-4 0 0-17,-2-1 0 0,-1 1 0 16,-1-4 0-16,2 0 0 0,-2-5 0 0,3-2 0 17,4-6-131-17,1-5-360 0,2-4-419 0,5-8-339 17,1-7-99-17,1-3 176 0,1-4 53 17</inkml:trace>
    </iact:actionData>
  </iact:action>
  <iact:action type="add" startTime="145">
    <iact:property name="dataType" value="strokeEraser"/>
    <iact:actionData xml:id="d37">
      <inkml:trace xmlns:inkml="http://www.w3.org/2003/InkML" xml:id="stk37" contextRef="#ctx0" brushRef="#br1">14217 11027 8191 0,'-25'19'0'1,"3"-4"0"-1,7-1-3273 10</inkml:trace>
    </iact:actionData>
  </iact:action>
  <iact:action type="add" startTime="289">
    <iact:property name="dataType" value="strokeEraser"/>
    <iact:actionData xml:id="d38">
      <inkml:trace xmlns:inkml="http://www.w3.org/2003/InkML" xml:id="stk38" contextRef="#ctx0" brushRef="#br1">14189 11024 8191 0,'-34'19'0'11,"6"-8"0"-11</inkml:trace>
    </iact:actionData>
  </iact:action>
  <iact:action type="add" startTime="13466">
    <iact:property name="dataType"/>
    <iact:actionData xml:id="d39">
      <inkml:trace xmlns:inkml="http://www.w3.org/2003/InkML" xml:id="stk39" contextRef="#ctx0" brushRef="#br0">14539 10816 2999 0,'-25'-11'139'1,"-1"7"-25"9,4 4 6-10,3 4-35 23,6 13-61-23,4 9-24 0,7 6-13 0,2 5-42 17,2-1 8-17,11-2-33 0,6-9-55 0,12-10 5 16,8-11 29-16,6-4-55 1,7-13-74-1,3-14 58 16,0-11 90-16,0-8 82 0,-4 0 49 17,-11 4 255-17,-8 6 112 0,-14 9-230 16,-11 15-169-15,-6 8 32-1,-11 8 36 0,-15 13-29 16,-13 16-16-16,-13 9 60 0,-8 12-37 0,-7 7 27 17,-2 4 115-17,2 1 123 0,5-6 73 16,9-5-173-16,7-11-227 0,12-11 36 0,16-18-38 17,11-8 1-17,5-10 54 0,9-17 78 17,16-17 52-17,12-16-28 0,9-10-1 0,11-8-9 17,6-3-98-17,2 2-15 0,-1 15-2 0,-5 15-30 16,-5 23-1-16,-8 12-42 0,-7 16-13 17,-11 20-95-17,-10 19-220 0,-8 20-33 16,-6 13-27-16,-3 10 79 0,-4 3 119 0,-7 0-64 17,-8-1-25-17,-3-6-93 0,-2-4-144 0,-1-12-94 17,1-10-90-17</inkml:trace>
    </iact:actionData>
  </iact:action>
  <iact:action type="remove" startTime="15007">
    <iact:property name="style" value="instant"/>
    <iact:actionData xml:id="d40" ref="#d39"/>
  </iact:action>
  <iact:action type="add" startTime="14903">
    <iact:property name="dataType" value="strokeEraser"/>
    <iact:actionData xml:id="d41">
      <inkml:trace xmlns:inkml="http://www.w3.org/2003/InkML" xml:id="stk40" contextRef="#ctx0" brushRef="#br1">14710 11062 8191 0,'10'40'0'16,"-1"-3"0"-16,-3-2 0 0,0-2 0 1,-5-4 0 34,-1-3 0-35,1-7 0 0,-1-3 0 0,0-7 0 0,0-3 0 0,0-4 0 0,-3-2 0 1,-2-6 0 9,3-7 0-10,2-5 0 11,0-6 0-11,0-4 0 20,-4-3 0-20,0-5 0 0,-1-2 0 0,-3 0 0 10,1 1 0-9,-2 4 0-1,0 6 0 21,-4 6 0-21,3 4 0 0,1 7 0 0,-4 8 0 10,3 3 0-10,-4 10 0 21,0 11 0-21,-1 12 0 0,-2 13 0 0,0 12 0 0,-2 7 0 10,0 6 0-10,2 2 0 20,1-3 0-20,1-10 0 0,3-9 0 0,4-14 0 10,5-14 0-10,3-11 0 22,0-9 0-22,7-6 0 0,6-15 0 0,6-16 0 0,5-15 0 10,3-21 0-10,5-13 0 20,4-17 0-20,0-16 0 0,1-6 0 1,-6-5 0 9,-5 4 0-10,-4 7 0 20,-12 12 0-20,-4 12 0 0,-6 14 0 0,-10 18 0 0,-9 16 0 10,-12 17 0-9,-10 17 0 18,-4 6 0-19,-7 12 0 0,-4 18 0 0,-2 22 0 11,-7 22 0-11,1 19 0 0,5 12 0 20,4 8 0-20,4 5 0 0,6-6 0 0,11-8 0 20,12-16 0-20,11-16 0 0,8-19 0 0,3-18 0 10,10-14 0-10,11-13 0 21,10-8 0-21,11-16 0 0,4-15 0 0,7-19 0 1,6-19 0 9,0-20 0-10,2-14 0 21,1-14 0-21,-2-10 0 0,-13-5 0 0,-6-3 0 10,-10 8 0-10,-16 12 0 1,-10 11 0 19,-4 18 0-20,-13 18 0 0,-17 22 0 1,-18 24 0 9,-15 17 0-10,-14 12 0 21,-10 21 0-21,-10 20 0 0,-8 25 0 0,-6 21 0 0,-6 17 0 10,-1 15 0-10,3 10 0 20,4 3 0-20,7-6 0 0,13-10 0 0,11-15 0 11,15-20 0-11,18-21 0 20,18-24 0-20,14-25 0 0,10-11 0 0,6-11 0 0,14-18 0 11,12-20 0-11,10-15 0 19,9-13 0-19,10-14 0 0,1-7 0 0,5-7 0 10,1-5 0-10,-1-4 0 20,-5 3 0-20,-3 6 0 1,-7 7 0-1,-11 10 0 0,-9 12 0 10,-10 12 0-10,-7 16 0 20,-9 11 0-20,-2 13 0 0,-8 13 0 0,-8 5 0 11,-11 8 0-11,-6 10 0 20,-4 12 0-20,-5 15 0 1,-3 9 0-1,-2 13 0 0,2 8 0 10,7 5 0-10,6 0 0 20,9 0 0-20,13-2 0 0,4-7 0 0,6-7 0 12,9-9 0-11,11-13 0-1,11-13 0 20,10-13 0-20,6-11 0 0,7-4 0 0,4-13 0 11,1-11 0-11,-1-11 0 0,-3-4 0 21,-3-1 0-20,-7-1 0-1,-7 7 0 0,-8 6 0 10,-10 7 0-10,-10 5 0 20,-7 5 0-20,-3 3 0 0,-8-1 0 0,-10-1 0 0,-11-2 0 11,-7 1 0-11,-14 0 0 20,-9 0 0-20,-11 1 0 0,-9 3 0 0,-7 3 0 10,-9 4 0-10,-8 1 0 21,-4 0 0-21,-3 4 0 0,-2 2 0 0,0 2 0 0,2 4 0 10,-2 0 0-10,2 3 0 20,5 2 0-20,5-1 0 0,6 2 0 0,6-2 0 11,7 2 0-11,9-3 0 20,10 0 0-20,12-3 0 0,9-2 0 0,10-1 0 0,10-3 0 20,8-2 0-20,4-1 0 0,7-1 0 0,2-2 0 10,6 1 0-10,11 3 0 21,8-2 0-21,9 1 0 0,11 1 0 0,11 0 0 0,11 0 0 10,11 1 0-10,6-1 0 19,6-1 0-19,9-3 0 0,5 0 0 1,3-2 0 9,3-3 0-10,-1-3 0 20,0-3 0-20,-5-3 0 0,-2-3 0 0,-5 1 0 10,-9 0 0-10,-10 1 0 20,-11-1 0-20,-13 3 0 0,-8 2 0 0,-13 0 0 0,-12 2 0 10,-14 1 0-10,-6 0 0 21,-3 1 0-21,-16 1 0 0,-10 2-2048 0,-12 1-1611 11</inkml:trace>
    </iact:actionData>
  </iact:action>
  <iact:action type="add" startTime="16241">
    <iact:property name="dataType" value="strokeEraser"/>
    <iact:actionData xml:id="d42">
      <inkml:trace xmlns:inkml="http://www.w3.org/2003/InkML" xml:id="stk41" contextRef="#ctx0" brushRef="#br1">11962 10667 8191 0,'-21'3'0'17,"2"-2"-221"-17,6 0-3684 0</inkml:trace>
    </iact:actionData>
  </iact:action>
  <iact:action type="add" startTime="16433">
    <iact:property name="dataType" value="strokeEraser"/>
    <iact:actionData xml:id="d43">
      <inkml:trace xmlns:inkml="http://www.w3.org/2003/InkML" xml:id="stk42" contextRef="#ctx0" brushRef="#br1">11607 10629 8191 0,'-28'7'0'0,"5"1"-564"0,8-4-2938 0</inkml:trace>
    </iact:actionData>
  </iact:action>
  <iact:action type="add" startTime="16578">
    <iact:property name="dataType" value="strokeEraser"/>
    <iact:actionData xml:id="d44">
      <inkml:trace xmlns:inkml="http://www.w3.org/2003/InkML" xml:id="stk43" contextRef="#ctx0" brushRef="#br1">11953 10659 8191 0,'-2'3'0'0,"-3"-1"0"10,3 0 0-10,2-1 0 11,0 2 0-11,0-1 0 21,0 3 0-21,2 4 0 0,4 1 0 0,3 1 0 0,0 4 0 10,4 2 0-10,-3 0 0 21,4-1 0-21,-4 1 0 0,0-2 0 0,0-2 0 0,-4-2 0 11,-1-1 0-11,0 4 0 20,-2-3 0-20,-1 6 0 0,0 5 0 0,0 6 0 11,0 5 0-11,1 6 0 0,1 7 0 21,2 4 0-21,3 6 0 0,0 2 0 0,3 4 0 11,2 1 0-11,-1 2 0 20,0 1 0-20,3 0 0 0,-1 0 0 0,-1-5 0 1,0-3 0 9,-2-9 0-10,-3-5 0 21,-1-7 0-21,0-10 0 0,-3-9 0 0,0-4 0 10,-5-8 0-10,0-4 0 1,0-2 0 19,-2-10 0-20,-6-9 0 0,-5-8 0 0,-9-10 0 11,-5-10 0-11,-8-14 0 20,-8-12 0-20,-8-12 0 0,-7-7 0 0,-4-4 0 1,-4-2 0 9,-3-2 0-10,-4 4 0 20,-2 5 0-20,-2 9 0 0,-6 12 0 1,0 12 0 9,-3 14 0-10,-2 14 0 20,-3 16 0-20,-4 9 0 1,-1 8 0-1,4 14 0 0,3 12 0 10,6 12 0-10,6 10 0 20,11 9 0-20,12 4 0 0,14 4 0 0,13 5 0 19,17 0 0-19,7 1 0 0,5 0 0 0,16-5 0 12,12-6 0-12,15-5 0 20,11-11 0-20,10-13 0 0,8-15 0 0,9-10 0 1,8-8 0 9,5-9 0-10,7-15 0 20,1-17 0-20,3-17 0 0,2-14 0 0,0-14 0 0,-1-14 0 11,-6-10 0-11,-7-7 0 20,-7-2 0-20,-11 0 0 0,-11 8 0 0,-17 10 0 10,-12 11 0-10,-20 12 0 21,-11 14 0-21,-5 13 0 0,-17 17 0 0,-20 16 0 0,-19 12 0 11,-16 9 0-11,-17 20 0 21,-19 22 0-21,-16 29 0 0,-15 29 0 0,-10 25 0 11,-10 24 0-11,-4 16 0 0,-1 12 0 20,3 3 0-20,9-3 0 0,12-14 0 0,16-19 0 10,18-24 0-9,24-27 0 19,19-22 0-20,20-22 0 0,24-25 0 0,13-19 0 0,7-6 0 10,19-14 0-10,23-17 0 20,17-17 0-20,19-21 0 0,21-19 0 0,16-20 0 10,15-23 0-10,14-17 0 21,13-17 0-21,3-9 0 0,1-5 0 0,-5 4 0 11,-7 3 0-11,-12 14 0 0,-17 17 0 19,-21 19 0-19,-18 26 0 0,-20 19 0 1,-18 23 0 9,-17 18 0-10,-18 21 0 21,-8 9 0-21,-3 18 0 0,-16 21 0 0,-14 22 0 0,-16 28 0 10,-12 28 0-10,-12 28 0 20,-14 31 0-20,-8 21 0 0,-7 14 0 0,-2 12 0 11,3-1 0-11,8-9 0 21,13-17 0-21,18-21 0 0,22-28 0 0,24-26 0 0,9-28 0 11,18-28 0-11,26-30 0 20,28-22 0-20,26-11 0 0,25-21 0 0,23-24 0 0,22-23 0 10,17-27 0-10,16-23 0 20,10-17 0-20,11-19 0 0,5-12 0 0,1-12 0 20,-4-6 0-20,-7-1 0 0,-12 7 0 0,-13 10 0 10,-21 13 0-10,-23 21 0 19,-23 21 0-19,-27 26 0 0,-23 23 0 0,-22 25 0 11,-20 26 0-11,-20 9 0 0,-6 17 0 20,-3 23 0-20,-13 26 0 0,-8 24 0 0,-5 24 0 10,-7 19 0-10,0 18 0 20,0 13 0-20,5 10 0 0,7 3 0 0,15 1 0 19,4-5 0-18,8-9 0-1,14-8 0 0,21-11 0 10,17-14 0-10,22-15 0 0,20-21 0 21,20-21 0-21,17-23 0 0,18-21 0 0,20-18 0 12,16-12 0-12,16-20 0 10,9-21 0-10,10-18 0 0,6-17 0 20,-1-15 0-20,3-13 0 0,0-7 0 0,-4-12 0 21,-5-9 0-21,-7-6 0 0,-8 0 0 0,-14 2 0 11,-12 5 0-11,-18 11 0 0,-26 16 0 20,-26 22 0-20,-28 25 0 0,-32 30 0 0,-30 23 0 11,-15 15 0-11,-15 27 0 20,-26 33 0-20,-30 31 0 0,-22 32 0 0,-18 28 0 0,-13 24 0 11,-11 21 0-11,-4 14 0 20,3 6 0-20,8 0 0 0,15-9 0 0,21-18 0 11,28-20 0-11,29-27 0 0,18-29 0 20,19-31 0-20,35-35 0 0,31-36 0 0,33-11 0 10,32-28 0-10,27-31 0 20,28-34 0-20,21-36 0 0,19-32 0 0,16-29 0 40,11-22 0-40,9-8 0 0,4-5 0 1,-9 4 0-1,-10 16 0 0,-21 18 0 0,-26 26 0 0,-32 32 0 0,-32 27 0 17,-39 32 0-17,-37 34 0 0,-38 21 0 17,-21 17 0-17,-16 27 0 0,-28 34 0 0,-30 31 0 18,-27 33 0-18,-25 31 0 0,-21 28 0 0,-19 19 0 18,-12 10 0-18,-1 4 0 0,1-6 0 17,10-17 0-17,22-23 0 0,20-31 0 0,31-33 0 12,35-36 0-12,32-34 0 0,12-31 0 18,24-18 0-18,30-32 0 0,33-33 0 0,32-36 0 17,25-30 0-16,26-28 0-1,21-23 0 0,18-16 0 17,11-12 0-17,7 0 0 0,1 5 0 18,-9 13 0-18,-15 21 0 0,-21 25 0 0,-25 28 0 18,-30 27 0-18,-35 28 0 0,-32 33 0 0,-34 23 0 29,-16 15 0-29,-19 28 0 0,-34 29 0 0,-35 30 0 0,-29 28 0 0,-33 30 0 18,-28 24 0-18,-23 22 0 0,-17 14 0 0,-8 2 0 18,-3 2 0-18,10-8 0 0,14-15 0 0,27-23 0 17,29-30 0-17,33-31 0 0,33-31 0 18,34-33 0-18,31-28 0 0,9-18 0 0,29-29 0 11,27-33 0-11,29-31 0 18,26-35 0-18,23-32 0 0,28-33 0 0,17-29 0 18,21-20 0-18,14-18 0 0,9-10 0 0,0 2 0 18,-8 11 0-18,-17 24 0 0,-26 26 0 0,-35 36 0 17,-38 36 0-17,-46 38 0 0,-33 41 0 1,-17 40 0 16,-41 12 0-17,-41 27 0 0,-41 29 0 11,-39 28-3918-11</inkml:trace>
    </iact:actionData>
  </iact:action>
</iact:actions>
</file>

<file path=ppt/ink/inkAction4.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7T15:17:55.253"/>
    </inkml:context>
    <inkml:brush xml:id="br0">
      <inkml:brushProperty name="width" value="0.05292" units="cm"/>
      <inkml:brushProperty name="height" value="0.05292" units="cm"/>
      <inkml:brushProperty name="color" value="#FF0000"/>
    </inkml:brush>
    <inkml:brush xml:id="br1">
      <inkml:brushProperty name="width" value="0.055" units="cm"/>
      <inkml:brushProperty name="height" value="0.055" units="cm"/>
    </inkml:brush>
  </inkml:definitions>
  <iact:action type="add" startTime="12820">
    <iact:property name="dataType"/>
    <iact:actionData xml:id="d0">
      <inkml:trace xmlns:inkml="http://www.w3.org/2003/InkML" xml:id="stk0" contextRef="#ctx0" brushRef="#br0">8934 11272 2105 0,'-3'-16'336'20,"-3"1"34"-20,4 3 6 0,-2-1-32 0,3 4-122 16,0 2-95-15,-1 0-1-1,0 2 1 0,2 4 31 16,0 1 21-16,0 0-26 0,0 0-18 17,0 0 44-17,0 0 40 0,0 0 72 0,0 2-42 16,-2 6-120-16,0 2-31 1,-2 9 2 15,-1 10 9-16,-2 8-13 0,-2 10-45 0,-4 10-21 17,0 9-7-17,-3 7-21 0,1 6 6 17,-4 2 31-17,1 2 19 0,1 0-32 0,-2 0-9 16,4 0-5-16,-2-3-12 0,4-1 0 1,-1-7-7 15,2-7 14-16,3-6-4 0,-1-9-11 16,6-9 11-16,-1-7-3 0,1-10 2 17,4-7 0-17,0-6-2 0,0-5 2 0,0-1 12 17,0-3-1-17,0-1-1 0,5 0 0 0,1-1-6 17,4 1 4-17,-2 0 1 0,3-1 5 16,3 0 2-16,1 0-3 1,4 0 9-1,3-1-22 16,4-2-2-16,4-3-32 0,9-2 28 16,5-3 4-16,4 0 29 0,7-6 10 1,6 1 14 15,7 0 9-16,4-2-62 0,3 4-23 17,4 1-14-17,3 1 37 0,-2 5 63 0,2 3 14 17,-1 2 29-17,-3 2 9 0,-1 0-72 16,-4 4-35-16,-4 2 1 0,-3 2-5 0,-4 3 4 17,-6 1-5-17,-6-2 24 0,-4 2 31 16,-7-2 14-16,-4-1 14 1,-7 0 3-1,-3-1-31 16,-2 0-13-16,-4 0 0 0,-4-1-16 17,-1-1 16-17,-4-2 32 0,-1 0-15 0,-5-1-17 17,0-2 17-17,1 0 15 0,-5-1 16 16,0 0-46-16,0 0-47 0,0 0 0 0,1-4 0 17,-1-7 0-17,2-8 0 0,1-7 0 0,1-12 0 17,0-10 0-17,4-12 0 0,2-11 0 21,3-12 0-21,2-7 0 0,1-4 0 0,2-2 0 0,-1-2 0 12,3 3 0-12,-3 1 0 17,0 8 0-17,-3 6 0 0,-1 7 0 0,-4 8 0 17,-3 10 0-17,-2 8 0 0,-4 10 0 0,0 7 0 17,0 6 0-17,0 6 0 0,-3 5 0 16,-2 2 0-16,2 4 0 0,-3 1 0 16,-3 2 0-16,0-1 0 0,0 4 0 0,-2 1 0 17,-3 0 0-17,-3 3 0 0,-4 4 0 0,-4 3 0 16,-2 6 0-15,-8 5 0-1,-4 7 0 16,-7 4 0-16,-7 4 0 0,-6 4 0 1,-9 0 0 15,-8-1 0-16,-3-2 0 0,-9-2 0 16,-8-3 0-15,-6-5 0-1,-5-3 0 0,-2-7 0 16,-1-2 0-16,-2-6 0 0,1-3 0 17,2-4 0-17,6-2 0 0,8-3 0 0,8-4 0 17,8-1 0-17,8-4 0 0,9 0 0 16,9 0 0-16,10-2-386 0,6 4-697 0,11-1-417 17,10-2 147-17,12 0 313 0,4-6-69 16</inkml:trace>
    </iact:actionData>
  </iact:action>
  <iact:action type="add" startTime="14023">
    <iact:property name="dataType"/>
    <iact:actionData xml:id="d1">
      <inkml:trace xmlns:inkml="http://www.w3.org/2003/InkML" xml:id="stk1" contextRef="#ctx0" brushRef="#br0">12140 10871 1856 0,'0'0'246'0,"0"1"1"0,0 6-61 0,0 4-38 0,0 4 35 1,-2 5-11 15,-1 6-34-16,-1 6-47 0,-1 7-21 17,0 4-6-17,-5 9-25 0,2 4 1 0,-1 5 10 16,-1 3-5-16,-3 5 5 0,2 3-2 1,-4 1 9 15,2 2-11-16,-2-1-6 0,1 0 45 17,-1 0 14-17,-1-4-26 0,3-4 9 16,-1-4-8-16,0-4-9 0,4-6 11 0,2-3-32 17,-3-6-24-17,5-2-3 0,2-7-7 0,-1-2-7 17,1-3-3-17,3-5 0 0,0-4 0 16,1-3 0-16,0 0 0 0,0-6-7 17,0-1 7-17,0-2-6 0,0-1 6 0,0-2 0 16,0 2 0-15,0-1-8-1,2-1 1 0,0 0-67 16,0 0-11-16,1-1 85 0,-1-1-3 17,0 1 15-17,0-1-5 0,0-1-14 0,0 0 12 17,3 0-7-17,-2-1 2 0,2 2 4 16,-1-1-4-16,0 0 3 0,4 0 4 0,2 1 2 17,-2-1-5-17,5 0 3 0,1 0 7 17,-1 0 5-17,3-2-5 0,1 3 8 0,2-2 13 16,2-1-10-15,1 0 0-1,3 1 9 0,2 0 12 16,3 2 27-16,3-1-3 0,3 1 14 17,6 1-22-17,3 0-52 0,6 2 20 16,-2 1 38-16,5-1-13 0,2 0-15 0,2 0 36 19,-2-1 56-19,1 0 27 0,-2 0-19 0,-1-2-65 15,1-2-63-15,-2 0 11 0,-3 0 15 16,0-1-17-16,-4 0-8 1,-2 0 6-1,-4 0 0 20,-3 0-6-20,-5 0 7 0,0-3 5 0,-4 0-4 13,-2-2-3-13,-2 0 9 0,-1 0 14 16,0-2-17-16,0 2-22 0,-2-4 4 17,-3 0 1-17,3-1-7 0,-4 1 11 0,2-3 85 17,-3 3-2-17,0 0-77 0,-2-2-17 16,2 2-15-16,0-1-54 0,-1-3 22 0,3 2 47 17,0-4 11-17,3 0 11 0,1-7 0 0,0 1-3 17,2-7 24-17,2-2-5 0,2-5 5 16,-1-3-1-16,2-7-20 0,3-3 13 17,0-4 1-17,-1-3 18 0,1 0-15 0,1-2-11 17,-2 3 8-17,-4 0 11 0,1 6-6 0,-6 3 1 16,-2 4 38-16,0 2 36 0,-3 3 3 17,-3-2-119-17,-4-4-9 0,-1 2-49 0,0-5 58 17,1-5 28-17,-3 1 30 0,-3-2-13 16,2 2 39-16,-6 1 17 0,0 5 12 0,0 1 169 17,0 8 91-17,-6 4-201 0,-2 5-172 16,-6 3 0-15,-2 2 0-1,-6 4 0 0,-1 1 0 16,-6 2 0-16,-6 1 0 0,-5 3 0 1,-5 1 0 15,-8 4 0-16,-6 2 0 0,-10 2 0 17,-3 0 0-17,-9 0 0 0,-5 3 0 16,-4 0 0-16,-5-1 0 0,-5-2 0 0,-2 0 0 17,-4 0 0-17,2-3 0 0,-4-1 0 0,-1 0 0 17,2-3 0-17,2 1 0 0,7 1 0 16,4 1 0-16,4 0 0 0,6 0-151 17,7-1-514-17,11 0-527 0,9 0-296 0,12-2-19 16,12-2 59-15</inkml:trace>
    </iact:actionData>
  </iact:action>
  <iact:action type="add" startTime="15202">
    <iact:property name="dataType"/>
    <iact:actionData xml:id="d2">
      <inkml:trace xmlns:inkml="http://www.w3.org/2003/InkML" xml:id="stk2" contextRef="#ctx0" brushRef="#br0">15333 10996 2196 0,'-1'-4'58'21,"1"3"120"-21,0 1 90 0,0 4 6 0,0 8-48 1,0 6-130 15,0 11-7-16,0 12 33 0,0 10 59 17,-4 10 11-17,-7 9-64 0,1 4 54 16,-4 5 56-16,-1-1-66 0,-2-1-14 0,-2 1-26 17,0-4-40-17,-2 1-21 0,1-1-57 0,-1 0-8 17,2-3 23-17,0-2 24 0,1-4-22 16,1-5-25-16,2-8-6 0,4-6-12 17,2-6 7-17,1-6-9 0,2-4 28 0,2-1-24 17,2-4 21-17,-1-1 19 0,1-2-30 0,1-1 4 16,1-3-6-16,-1-2 2 0,1-3 10 17,0-3 7-17,0-4-17 0,0-3 14 0,0-2-17 17,0-1-16-17,0 0 19 0,0 0 0 16,0 0 12-16,3 0 1 0,5 0-2 0,3 0 50 17,5-2 29-17,5-1-46 0,7-1 23 16,6-2 25-16,9-3-75 0,7 1 18 1,7 0-11 15,4 2-6-16,4-2 30 0,3 2 15 17,2 2 35-17,1 1-58 0,0 3-40 0,2 0 4 17,-1 0-32-17,-3 1 48 0,-1 3 16 16,-3 0 74-16,-5 1 57 0,-3 2-62 0,-5-2 131 17,-5 2 59-17,-2 0-64 0,-5 1-154 0,0-2-25 16,0 0-67-16,-2-2-15 1,3-1 60 15,-1-2 4-16,-4-1 104 0,-1 0 37 17,-3 0-27-17,-3-1-34 0,-2-2-3 0,-5 0-16 17,-3-1-17-17,-6 0-30 0,1 0-48 0,0-1 0 16,-6 1 0-16,2-2 0 0,-1-2 0 1,-1-7 0 15,2-5 0-16,2-8 0 0,2-4 0 16,-2-10 0-16,3-5 0 0,3-6 0 17,-3-8 0-17,4-4 0 0,0-3 0 0,0-1 0 17,3-4 0-17,-3-1 0 0,1 0 0 0,2 2 0 16,-2 1 0-16,-2 4 0 0,0 1 0 17,-3 5 0-17,-1-1 0 0,-2 1 0 17,1-1 0-17,-3 4 0 0,-2 0 0 0,1 1 0 17,1 3 0-17,0 0 0 0,0 5 0 0,-1 4 0 16,-1 5 0-16,-1 2 0 0,-2 6 0 17,1 3 0-17,-4 5 0 0,-2 3 0 1,0 5 0 15,-2 4 0-16,-6 3 0 0,0 2 0 16,-6 5 0-16,-6 2 0 0,-6 0 0 1,-5 5 0 15,-6 6 0-16,-3 5 0 0,-8 9 0 17,-7 3 0-17,-7 9 0 0,-6 0 0 0,-4 5 0 16,-8 4 0-16,-3-1 0 0,-3 0 0 1,-4 1 0 15,-6-4 0-16,2-1 0 0,-2-3 0 17,2-3 0-17,4-6 0 0,5-4 0 16,0-4 0-16,6-6 0 0,7-6 0 0,7-3 0 17,8-4 0-17,6-2 0 0,8-1 0 0,6-3 0 16,7-1-188-16,7 0-928 0,10 1-633 17,6-2 296-17,4-1 118 0</inkml:trace>
    </iact:actionData>
  </iact:action>
  <iact:action type="add" startTime="16294">
    <iact:property name="dataType"/>
    <iact:actionData xml:id="d3">
      <inkml:trace xmlns:inkml="http://www.w3.org/2003/InkML" xml:id="stk3" contextRef="#ctx0" brushRef="#br0">18799 10921 2664 0,'0'-6'199'1,"0"4"72"-1,0 2 41 12,5 2 68-12,-1 7-8 16,1 9-104-16,-4 9-61 0,-1 11-1 0,0 11 5 17,0 14-37-17,-6 12-38 0,-9 14-9 0,-2 7-28 16,-6 5-30-16,-4 8 69 0,-2 1-1 17,-3 2-73-17,-1-6-24 0,2-6-6 1,2-8 47 15,0-6-8-16,3-9-32 0,4-11-2 16,3-11 25-16,4-11 39 0,5-9-10 0,1-7-32 17,3-7-1-17,3-6 1 0,-2-8 1 17,4-2 15-17,0-2 0 0,1-3-29 0,0 1-30 17,0-1-16-17,0 0-2 0,0 0-15 16,0 0-14-16,0 0 22 0,0 0-6 0,3 0 13 17,5 0 7-17,4 0-7 0,4-1 20 17,5-3 14-17,5-1 10 0,7-4 40 0,6 1-5 16,7-3-10-16,6-2-69 0,5 2 1 17,8 0-27-17,2 1 26 0,5 2 64 0,0 5 21 16,6 3 10-15,-1 0-19-1,0 0-76 16,-5 2-38-16,-1 1-19 0,-5 1 57 0,-6 3 35 17,-6 0 43-17,-6-2 14 0,-10-1 0 0,-10 1 31 16,-4-2 30-16,-4 2-76 0,-9-1-77 17,-1-1 0-17,-5-2 0 0,1 1 0 17,-5-2 0-17,-1 1 0 0,0-1 0 0,0 0 0 16,0 0 0-16,0 0 0 0,0 0 0 0,0 0 0 17,0 0 0-17,0-1 0 0,0 0 0 17,0-3 0-17,3-3 0 0,1-5 0 0,1-12 0 17,2-6 0-17,5-12 0 0,2-11 0 16,7-13 0-16,4-9 0 0,-1-11 0 0,8-5 0 17,3-4 0-17,0-1 0 0,3 1 0 0,-2-2 0 16,0 3 0-16,-1 1 0 0,-3 3 0 17,2 6 0-17,-7 3 0 0,-1 3 0 1,-3 8 0 15,-2 6 0-16,-2 9 0 0,-4 7 0 17,-2 7 0-17,-2 7 0 0,0 10 0 0,-6 2 0 16,-1 8 0-16,2 4 0 0,-5 3 0 17,2 3 0-17,-3 0 0 0,1 4 0 0,-1 0 0 16,0 0 0-16,0 0 0 1,0 0 0 15,3 0 0-16,-3 0 0 0,0 2 0 0,0-2 0 17,0 0 0-17,0 0 0 0,0 1 0 16,0-1 0-16,0 0 0 0,0 0 0 1,-4 0 0 15,-4 0 0-16,-3 0 0 0,-11 0 0 17,-4 0 0-17,-13 0 0 0,-12-5 0 0,-8 0 0 16,-14-2 0-16,-10 0 0 1,-11-2 0 15,-10-3 0-16,-4 2 0 0,-6-1 0 0,-1 2 0 17,3 1 0-17,-1 3 0 0,3 1 0 0,10 4 0 16,7 0 0-16,10 0 0 1,11 0-383 15,10 4-917-16,13-1-651 0,14 0-68 17</inkml:trace>
    </iact:actionData>
  </iact:action>
  <iact:action type="add" startTime="38396">
    <iact:property name="dataType"/>
    <iact:actionData xml:id="d4">
      <inkml:trace xmlns:inkml="http://www.w3.org/2003/InkML" xml:id="stk4" contextRef="#ctx0" brushRef="#br0">18058 10602 1539 0,'-4'-1'75'11,"-1"0"47"-11,5 0 76 16,-1 0 45-16,1 1-7 0,0 0 11 17,0 0 25-17,-1 0-16 0,0-1-37 0,-1 1-28 16,2 0-11-16,-1 0-1 0,0 0 11 0,0 0 27 17,1 0 26-17,-2 0-27 0,-1 1-35 17,0 3 14-17,-3 4 20 0,2 5-2 0,-5 5-4 16,-2 11-44-16,-3 8-49 0,-1 13-13 17,-4 10-32-17,0 10-41 0,-2 12-30 0,-2 7 8 17,0 6-8-17,-1 3 36 0,0 3 64 16,-1 2-1-16,1-5 15 0,1-3 94 0,3-5 44 17,-2-7 5-17,3-4-81 0,1-6-67 17,1-6 23-17,2-5-53 0,0-3-66 0,2-1-12 16,-2-4 25-16,2 1 1 0,-2-1-25 17,2-3 10-17,0 1-22 0,1 0 24 0,-1-4-1 17,1 2-26-17,0-1 38 0,2-1-25 0,-1-3 0 16,2-2 0-16,2-2-51 0,1-6 39 17,2-6 12-17,4-3-12 0,0-7 37 0,0-3-26 17,3-5 1-17,1-2 12 0,4-4-12 16,1 0 0-16,0-1 0 0,-1 0 0 0,0-1 11 17,1-2 1-17,-1 1 1 0,0 0 12 1,-4 1 2 15,4 0-15-16,2 0 0 0,-1 2-12 16,2-1 12-16,3 2-14 0,3 3-13 17,7-2 69-17,6 2-27 0,6 0 14 0,5-1-41 17,8 0 0-17,8 0 0 0,5-4 0 0,8-2 0 16,8-2 0-15,3 0 0-1,5-5 0 16,4-1 0-16,1-1 0 0,1 0 0 17,-1 1 0-17,1 2 0 0,-1 0 0 0,-4 4 0 16,-1 0 0-16,-2 0 0 0,0 0 0 0,-1 3 0 17,-3 0 0-17,3-1 0 0,-6-2 0 17,0 0 0-17,0 0 0 0,-2 0 0 0,-2-4 0 16,-1 0 0-16,-4-3 0 0,-3 1 0 17,-2-3 0-17,-3 1 0 0,-6-1 0 0,-5 1 0 17,-6 3 0-17,-5-1 0 0,-6 2 0 16,-3-1 0-16,-11 0 0 0,0 2 0 0,-7 1 0 17,-1 1 0-17,-2-2 0 0,1 2 0 1,-4-1 0 15,4-1 0-16,-3 0 0 0,3-1 0 16,1-3 0-16,3-1 0 0,0-4 0 17,1-4 0-17,1-4 0 0,3-2 0 0,3-5 0 17,-1-5 0-17,3-2 0 0,1-2 0 0,-1-5 0 16,3-2 0-16,1-3 0 0,0-3 0 17,-2-1 0-17,2-2 0 0,-2-2 0 1,1 1 0 15,-1-2 0-16,0-3 0 0,-2 3 0 16,0-2 0-16,0 0 0 0,-2-2 0 0,-1 1 0 17,-2-1 0-17,0-1 0 0,0-1 0 17,-2 0 0-17,-1 0 0 0,-1 1 0 0,-1-1 0 16,1 0 0-16,-3-2 0 0,-2 2 0 17,0 1 0-17,-4 4 0 0,1 1 0 0,-3 2 0 17,-1 4 0-17,2 2 0 0,-4 2 0 0,2 5 0 16,2-2 0-16,-2 2 0 0,0 4 0 17,2-1 0-17,-2 2 0 0,-2 1 0 1,0 3 0 15,2 3 0-16,-2-1 0 0,0 4 0 16,0 1 0-16,0 4 0 0,0-1 0 0,0 2 0 17,0 2 0-17,0 0 0 0,0 5 0 17,0-1 0-17,0 0 0 0,0 2 0 0,-2-1 0 16,-2 1 0-15,-1 0 0-1,-2-3 0 16,0 2 0-16,-3-2 0 0,-4 0 0 0,-6-1 0 17,-3 1 0-17,-6 1 0 0,-7 1 0 16,-4 1 0-16,-8 2 0 0,-6 3 0 0,-6 2 0 17,-5 4 0-17,-3 0 0 0,-5 0 0 1,0 2 0 15,-1 3 0-16,-2-1 0 0,2 1 0 16,1 2 0-16,-1-2 0 0,3-1 0 17,-3 3 0-17,4-2 0 0,3 0 0 0,-1 0 0 17,0-1 0-17,0 0 0 0,4 0 0 0,0 0 0 16,1 0 0-16,-1-1 0 0,6-1 0 17,-2-1 0-17,3 0 0 0,2 0 0 17,-2-1 0-17,2 0 0 0,-1 0 0 0,0 0 0 16,1 0 0-16,-1 0 0 0,0 0 0 0,-1 0 0 17,-1 1 0-17,0 0 0 0,0 2 0 17,0-1 0-17,-1 1 0 0,2-2 0 0,1 1 0 16,2-1 0-16,-1-1 0 0,4 0 0 17,2 0-202-17,4-4-766 0,1-2-682 0,3-2-58 17,4-5-46-17</inkml:trace>
    </iact:actionData>
  </iact:action>
  <iact:action type="add" startTime="51204">
    <iact:property name="dataType"/>
    <iact:actionData xml:id="d5">
      <inkml:trace xmlns:inkml="http://www.w3.org/2003/InkML" xml:id="stk5" contextRef="#ctx0" brushRef="#br0">8642 13166 752 0,'0'13'53'19,"0"0"22"-19,0 4 5 0,0 0 39 0,0 4 54 17,0-4-8-17,0 3-16 0,0-1 17 0,0 1 15 16,0 0-32-16,0 4-50 0,0-2-25 17,0 3-10-17,0 0-5 0,-2-1-25 1,-3 2-19 15,1 0-12-16,-1 0-3 0,1-1-8 16,0 2-7-16,-1-4 3 0,1 0 7 0,1-2-108 17,2-3-245-17,1-2-202 0,0-1-15 17</inkml:trace>
    </iact:actionData>
  </iact:action>
  <iact:action type="add" startTime="51510">
    <iact:property name="dataType"/>
    <iact:actionData xml:id="d6">
      <inkml:trace xmlns:inkml="http://www.w3.org/2003/InkML" xml:id="stk6" contextRef="#ctx0" brushRef="#br0">8509 13239 2367 0,'0'-5'247'30,"-2"5"-21"-30,2-1-62 0,0 0-56 0,0 1-16 0,0 0 88 0,0 0 110 16,2-1-28-16,6 1-69 0,3-1-22 0,-1 0 6 17,7-1 8-17,4 0-21 0,4-1-41 17,2-1 4-17,3-2 28 0,5-3 32 0,6-1-44 16,2-1-58-16,7-4 39 0,3-1 8 17,5-2 6-17,5-3 17 0,0-1 1 0,7-2-2 17,0-2 21-17,-1 3-74 0,4-3-98 16,-2 1 36-16,0 0 33 0,-4 5-8 0,1 3 15 17,-4 2 34-17,-3 4-2 0,-6 4-16 1,-1 4 14 15,3 3-61-16,-4 0-33 0,0 2-19 16,1 2 10-16,1 2 9 0,2 3-9 0,-1-2 18 17,1-1 22-17,1-1 1 0,0 0-47 17,1-1-3-17,0 0-47 0,0 0 20 0,-1 0 30 16,-1-1 11-16,-3 0-6 0,0 0-3 17,-2 0 10-17,-5 2 9 0,-1-2 16 0,-2 2-2 17,1-2-35-17,-2 1-16 0,1 0-68 16,1 2 29-16,1-1 44 0,-1 2 22 0,0-1-1 17,-2-1-4-17,0 2 8 0,-2 1 1 1,-1 1 12 15,-3-1 10-16,1-1-15 0,-1 0 15 16,-2 1 15-16,3-2-17 0,-1 0-35 17,2 1-26-17,1-3-6 0,-1 1 32 0,1 0 20 17,1-1-1-17,-2 1 53 0,1 0 13 0,0 0-42 16,0 1 0-16,2-1-1 0,-1 1 30 17,5-1-28-17,2 0-44 0,5-1-30 17,2 0-13-17,4 0 30 0,3 1 12 0,1-2 2 16,3-1 13-16,2 0-14 0,4 1-4 0,3 0-68 17,3-1 4-17,0 0 68 0,4 0 13 17,3-1 14-17,1-1 12 0,5 0-39 0,4 0-41 16,-1 0 17-16,2 0 24 0,0 0 40 17,1 0 16-17,1 0-56 0,0 0-56 0,-3 0-14 17,0 2 70-17,-2 1 101 0,1 0 0 16,3 1-101-16,-2 0-44 0,0-1-42 0,1 0 85 17,-1-2 1-17,4 0-8 0,1 1 8 1,1-1-85 15,0 1 18-16,0-1 67 0,1 0 26 16,-1-1 8-16,3 1-34 0,0-1-10 17,-3 0 4-17,-1 0 6 0,-1 0 18 0,2-2-18 17,-1-1 14-17,-2-1-47 0,-5 1 43 0,-2-1 23 16,-4-4 9-16,0 2 3 0,-7 1-1 17,-3 0-32-17,-6 0-12 0,-3 1-43 17,1 0 17-17,-5-1-5 0,0 1 48 0,-2 0-33 16,-2 0 16-16,0-1 28 0,-6-1 60 0,0 0-61 17,1 0 21-17,0 1-48 0,-2-1-30 1,-2 0 60 15,0 0-30-16,-2 0-29 0,2 2 58 16,-6 0-29-16,2-2 0 0,-7 2 0 17,1 0 0-17,-1 0 0 0,2-1 0 0,-1 2 0 17,0-1-61-17,2 1 17 0,3-1 44 0,-3 0 17 16,2 0-16-16,-2-1 14 0,-1-1 0 17,1 0 13-17,-4 1 1 0,-4 0-29 17,2 2 0-17,0-1 0 0,-3 0 0 0,1-1 0 16,-2 1 0-16,3 0 0 0,-3 1-30 0,3 0 1 17,-3 2 29-17,0-1-14 0,0 1 29 17,-2 1-14-17,-4 0-1 0,-1 0 0 0,-3 0 0 16,-3 0 0-16,-3 0-14 0,-3 0 0 17,-2 1 14-17,-2 1 0 0,-4-1 0 0,0 1 14 17,-2-1 1-17,-3 1 13 0,1-1 0 16,-1 1-28-16,-1 0 0 0,0-1 0 0,1 0 0 17,-1 1 0-17,0 1 0 0,0 2 0 17,0 0 0-17,0 2 0 0,0 3 0 0,0 4 0 16,0 1 0-16,0 6 0 0,0 3 0 17,0 0 0-17,-1 5 0 0,-2-1 0 0,0 2 0 17,-1 0 0-17,0 3 0 0,-1-2 0 0,0 1 0 16,-1 0 0-16,-2 3 0 0,0 0 0 17,-2 1 0-17,1 2 0 0,1-1 0 17,-3-1-31-17,2 1-73 0,1 0 30 0,-2 0 73 16,1-2 0-16,1-1 0 0,-2-1 0 0,1-2 1 17,0-3 13-17,0-1 0 0,0-3-13 17,0-4 0-17,-1-1 0 0,3-1 15 0,-1-7 16 16,3 0 16-16,0-2 16 0,2-3-32 17,-1-2-31-17,1 0 0 0,-3-2 0 0,1 0 0 17,1 0 0-17,-1-2 0 0,-3 0 0 16,-2 0 0-16,-2 0 0 0,0 0 0 0,-3 0 0 17,-3 0 0-17,-2 0 0 0,-3 0 0 1,-5-2 0 15,0 0 0-16,-4 1 0 0,-3 0 0 16,-3 0 0-16,-2 0 0 0,-3-1 0 17,-1 0 0-17,-6-1 0 0,1 0 0 0,-4-1 0 17,-2 0 0-17,-1-2 0 0,-4 0 0 0,-1 1 0 16,-3-2 0-16,-3 3 0 0,-2-4 0 17,-4 3 0-17,-4 0 0 0,-1 1 0 17,-1-1 0-17,-4 0 0 0,2 0 0 0,-5-3 0 16,3 1 0-16,-2-1 0 0,3-4 0 0,-1 1 0 17,0-5 0-17,2-2 0 0,-1-5 0 1,0 0 0 15,2-3 0-16,-2 2 0 0,1 0 0 16,-4 0 0-16,-2 5 0 0,-3 2 0 17,-6 7 0-17,0 4 0 0,-6 2 0 0,-6 4 0 17,-3 0 0-17,-2 0 0 0,-1 4 0 0,1 0 0 16,0-2 0-16,-1 0 0 0,0-2 0 17,3 0 0-17,1 0 0 0,3-2 0 17,-2-1 0-17,0 1 0 0,0 2 0 0,3 0 0 16,-1 0 0-16,-3 4 0 0,0 3 0 0,-3 6 0 17,4 1 0-17,-2 2 0 0,1 4 0 17,1-1 0-17,0-1 0 0,5-2 0 0,5-3 0 16,3 0 0-16,1-5 0 0,4-5 0 17,3-1 0-17,1-2 0 0,5 0 0 0,0-3 0 17,3-1 0-17,0-2 0 0,2-2 0 16,-1 1 0-16,2 0 0 0,-2-1 0 0,1 3 0 17,-1 0 0-17,3 2 0 0,1 1 0 1,-1 2 0 15,3-2 0-16,-1 2 0 0,2 0 0 16,4 0 0-16,1 0 0 0,3 0 0 17,3 0 0-17,3-3 0 0,3-1 0 0,4 0 0 17,0-3 0-17,-1 0 0 0,3 0 0 0,-2-1 0 16,-5 4 0-16,0 2 0 0,-4 2 0 17,-3 0 0-17,-3 3 0 0,1 8 0 17,-3 2 0-17,-1 3 0 0,0 4 0 0,0 0 0 16,5 1 0-16,-1 2 0 0,5-3 0 0,4 0 0 17,4-4 0-17,6 0 0 0,2-4 0 17,9-3 0-17,0-1 0 0,5-2 0 0,3-2 0 16,4-1 0-16,4-2 0 0,5 0 0 17,2-1 0-17,1 0 0 0,3 1 0 0,-1-1 0 17,2 0 0-17,0 0 0 0,-3 0 0 16,-1 0 0-16,-3-2 0 0,-5 1 0 0,2-2 0 17,-6 1 0-17,-3 0 0 0,-2 1 0 1,-1-1 0 15,-5 1 0-16,2 0 0 0,-1 0 0 16,1 0 0-16,-1 0 0 0,-1-1 0 17,3-1 0-17,-1 0 0 0,2 0 0 0,0-2 0 17,3-1 0-17,-1-1 0 0,4-1 0 0,0-2 0 16,2 3 0-16,0-1 0 0,2 1 0 17,0-1 0-17,1 0 0 0,-1 1 0 0,2-2 0 17,-1 3 0-17,0-2 0 0,-1 0 0 16,2 1 0-16,-1-1-118 0,-1 1-364 0,2 2-383 17,1 1-161-17,3-2 28 0,4 3 45 1,-1 3-95 15,6 0-49-16,4 0 81 0</inkml:trace>
    </iact:actionData>
  </iact:action>
  <iact:action type="add" startTime="53760">
    <iact:property name="dataType"/>
    <iact:actionData xml:id="d7">
      <inkml:trace xmlns:inkml="http://www.w3.org/2003/InkML" xml:id="stk7" contextRef="#ctx0" brushRef="#br0">9662 12846 2874 0,'0'-4'299'30,"0"3"-122"-30,0 1-47 0,-2 2 48 0,-2 9 49 0,-4 9-66 0,-1 8-63 16,0 7-33-16,-6 8-21 0,2 7-9 17,-1 3-4-17,1 1-2 0,-1-1-29 0,0-3 11 17,4-6 29-17,-1-3 3 0,1-5-34 0,1-4-9 16,0-2-70-16,4-2-163 0,3-2-161 17,2-5-86-17,0-3-76 0,0-2-42 1,4-6-86 15,5-2-68-16</inkml:trace>
    </iact:actionData>
  </iact:action>
  <iact:action type="add" startTime="54104">
    <iact:property name="dataType"/>
    <iact:actionData xml:id="d8">
      <inkml:trace xmlns:inkml="http://www.w3.org/2003/InkML" xml:id="stk8" contextRef="#ctx0" brushRef="#br0">10728 12939 2278 0,'4'-8'173'19,"1"3"-5"-19,-3 1 43 0,1 3 108 0,-1 1 85 17,0 2 22-17,-2 6-17 0,0 10-101 16,0 8-73-16,0 10-41 0,-2 7-85 0,-2 6-41 17,-5 5-6-17,0 4 4 0,0-1 55 17,-3-2-42-17,3-4-79 0,0-3-24 0,0-2 0 16,0-3 7-16,2 0-17 0,2-2-39 17,3-2-151-17,2-2-248 0,0-4-181 0,0-5-51 17,7-3 0-17,4-8-93 0,7-8-164 0</inkml:trace>
    </iact:actionData>
  </iact:action>
  <iact:action type="add" startTime="54448">
    <iact:property name="dataType"/>
    <iact:actionData xml:id="d9">
      <inkml:trace xmlns:inkml="http://www.w3.org/2003/InkML" xml:id="stk9" contextRef="#ctx0" brushRef="#br0">11899 13202 2879 0,'0'-5'261'0,"0"0"-2"25,0 0-19-25,1 1-20 0,0 0-13 0,0-1 14 0,2 0 25 17,-3 4-33-17,1 0-57 0,-1 1-18 0,0 0 177 16,0 3 309-16,0 7-97 0,0 5-306 17,0 8-151-17,-4 6-70 0,1 6-10 17,0 4-29-17,-1 6 0 0,1-1 38 0,-1-1-8 16,3-1-24-16,-1-4-13 0,1-5-41 0,-1-1-219 17,0-3-364-17,2-1-300 0,0-4-26 17,0-3 113-17,0-3-44 0,4-9-185 0</inkml:trace>
    </iact:actionData>
  </iact:action>
  <iact:action type="add" startTime="54792">
    <iact:property name="dataType"/>
    <iact:actionData xml:id="d10">
      <inkml:trace xmlns:inkml="http://www.w3.org/2003/InkML" xml:id="stk10" contextRef="#ctx0" brushRef="#br0">12881 13253 1617 0,'1'-7'245'1,"4"-1"25"-1,0-2 15 13,0 3 26-13,0-1 13 0,0-2 17 17,1 1-4-17,1 1-7 0,-3 1-2 16,0 1-21-16,-3 1-24 1,-1 3-19-1,0 2-58 16,0 0-56-16,0 3-62 0,0 8-55 17,-8 4-23-17,-3 9-10 0,-2 6-12 0,-6 6-7 17,1 5-22-17,-3 6-8 0,1 1 11 0,2 2-25 16,3-6-121-16,5-2-249 0,3-4-197 17,4-4-6-17,3-3 12 0,0-6-84 1,1-3-210 15</inkml:trace>
    </iact:actionData>
  </iact:action>
  <iact:action type="add" startTime="55190">
    <iact:property name="dataType"/>
    <iact:actionData xml:id="d11">
      <inkml:trace xmlns:inkml="http://www.w3.org/2003/InkML" xml:id="stk11" contextRef="#ctx0" brushRef="#br0">14078 13125 2558 0,'0'-4'173'0,"0"3"132"0,0 1 114 0,1 1-53 16,-1 6 17-16,0 4-6 0,0 7-92 0,0 8-114 17,-1 3-92-17,-3 6 14 0,-1 2-5 17,1 4-16-17,-3 1 13 0,3-5-29 0,1 0-40 16,2-4-9-16,1-2 12 0,0-1-28 17,0-1 9-17,0 0 0 0,2-1-155 0,3 1-326 17,4 0-178-17,1-3 1 0,5-6-34 16,2-7-124-16,7-9-195 0</inkml:trace>
    </iact:actionData>
  </iact:action>
  <iact:action type="add" startTime="55542">
    <iact:property name="dataType"/>
    <iact:actionData xml:id="d12">
      <inkml:trace xmlns:inkml="http://www.w3.org/2003/InkML" xml:id="stk12" contextRef="#ctx0" brushRef="#br0">15524 13100 3535 0,'-3'-4'166'1,"0"1"-4"12,3 3 31-13,0 0 27 0,0 0-20 17,0 0 24-17,0 0 96 0,-1 3-21 17,1 4-65-17,-2 4-61 0,0 5-87 0,-2 3-36 16,0 5-23-16,0 2-8 0,-1 3-19 17,-1 4-2-17,-2 1-17 0,1 1 0 0,-1 1-1 17,-2-2-1-17,2 1 3 0,0 0-74 0,0-1-235 16,4 0-308-16,-1-2-224 0,3 1 35 17,2-5 57-17,0 0-119 0</inkml:trace>
    </iact:actionData>
  </iact:action>
  <iact:action type="add" startTime="55956">
    <iact:property name="dataType"/>
    <iact:actionData xml:id="d13">
      <inkml:trace xmlns:inkml="http://www.w3.org/2003/InkML" xml:id="stk13" contextRef="#ctx0" brushRef="#br0">16970 13247 2346 0,'1'-4'249'0,"1"3"26"0,1 0-28 1,-1 1 69-1,-2 0 69 16,0 0 136-16,0 5-42 0,0 5-214 17,-2 5-145-17,-5 6-116 0,-2 7-4 0,-4 3-25 16,0 3 29-16,-2 4-45 0,3 1 1 17,0 1 45-17,-2-2-38 0,4 0 29 0,1 0-90 17,-1 1-301-17,1-3-143 0,2 1-68 0,3-4-153 16,4-1-72-16,0-6-58 0</inkml:trace>
    </iact:actionData>
  </iact:action>
  <iact:action type="add" startTime="56324">
    <iact:property name="dataType"/>
    <iact:actionData xml:id="d14">
      <inkml:trace xmlns:inkml="http://www.w3.org/2003/InkML" xml:id="stk14" contextRef="#ctx0" brushRef="#br0">17906 13118 2530 0,'0'3'414'16,"0"4"20"-16,0 4-158 0,0 7-72 16,-4 9-48-16,-7 7-31 0,-4 8-65 0,-4 8-60 17,0 7-24-17,0 5-6 0,1 6-70 17,0 3 16-17,4 2 66 0,4-3-18 0,0-1-13 16,6-6-148-16,4-4-234 0,0-6-243 17,0-8-324-17</inkml:trace>
    </iact:actionData>
  </iact:action>
  <iact:action type="add" startTime="61816">
    <iact:property name="dataType"/>
    <iact:actionData xml:id="d15">
      <inkml:trace xmlns:inkml="http://www.w3.org/2003/InkML" xml:id="stk15" contextRef="#ctx0" brushRef="#br0">3992 11567 1880 0,'-6'-12'139'7,"2"2"33"10,0 1 59-17,3 1 51 0,0 1 34 0,0 3 12 16,0-1-57-16,0 5-118 0,-1 0-88 17,-1 0 0-17,-1 8 14 0,1 3 21 0,-4 8 29 16,-2 4 3-16,1 8-8 0,-5 5-11 1,1 10-6 15,-2 3 27-16,0 6 54 0,0 4 18 17,1 2-13-17,-1 3-20 0,0 2-24 1,1 3-13 14,-1 1-22-14,2 5-28-1,-1 1-18 16,1 2 20-16,-1 3 20 0,0 1 8 0,2-1-3 17,0 1-29-17,-1-3-14 0,3 0-14 17,0-4-18-17,-2-3-7 0,5-3-14 0,2-6-1 16,-1-5-1-16,1-3-14 0,1-8 1 17,3-5 0-17,0-7-2 0,0-6 0 0,0-5-24 16,0-6 13-15,0-5 11-1,3-3 45 16,-1-4-1-16,1-2 25 0,0-2 16 0,-1-1-42 17,1-1 13-17,0 0 30 0,-2 0 12 17,-1 0 0-17,0 0-26 0,1 0-58 0,-1 0 1 16,1 0-14-16,1 0 1 0,-1 0 14 17,2 0 0-17,2 1-14 0,-1 0 15 0,4 1 43 17,5-1 41-17,1 0 42 0,6-1-1 0,3 0-59 16,6 0-55-16,8-4-28 0,3 0 0 17,6-4 0-17,9-2 0 0,6-2 0 1,7-5 0 14,4 1 0-14,2 0 0-1,5-4 0 16,2-1 0-16,2 2 0 0,-1 0 0 0,-2 0 0 17,-3 1 0-17,-5 2 0 0,-2-1 0 17,-7 5 0-17,-4 1 0 0,-8 4 0 0,-3 3 0 16,-5 0 0-16,-4 4 0 0,-3 0 0 17,-1 0 0-17,0 3 0 0,-3 1 0 0,0 1 0 16,0 0 0-16,-1 1 0 1,1-2 0 15,-1 0 0-16,-4 0 0 0,-1-3 0 0,-2 0 0 17,-1-1 0-17,-2 0 0 0,-4 0 0 1,-2 0 0 14,-1 0 0-14,-3 0 0-1,-1-1 0 16,-4-1 0-16,-2 1 0 0,1-1 0 17,-1-1 0-17,0-1 0 0,0-3 0 0,0-1 0 16,1-6 0-16,5-6 0 1,2-7 0-1,1-9 0 16,6-8 0-16,4-7 0 0,3-9 0 17,5-7 0-17,3-6 0 0,4-7 0 16,-2-2 0-15,0-3 0-1,-2 1 0 0,-1 2 0 16,-4 0 0-16,-4 3 0 0,-3 4 0 0,-6 3 0 17,-2 3 0-17,-6 2 0 0,-2 6 0 0,-2 1 0 17,-4 2 0-17,0 4 0 0,0 2 0 16,0 2 0-16,0 2 0 0,-5 4 0 17,3-2 0-17,-3 4 0 0,2 1 0 0,1-1 0 16,2 5 0-15,-1 2 0-1,-1 2 0 0,2 6 0 16,0 4 0-16,0 5 0 0,0 3 0 17,-2 4 0-17,-1 4 0 0,1-1 0 16,1 2 0-15,-2 2 0-1,-1-2 0 0,1 0 0 16,-1-1 0-16,-2-1 0 0,-5 0 0 0,1-2 0 17,-4-3 0-17,-4 2 0 0,-3-1 0 17,-5-1 0-17,-1 2 0 0,-8-3 0 0,-3 5 0 16,-4 2 0-16,-5 3 0 0,-2 4 0 17,-6 0 0-17,-2 1 0 0,-3 4 0 0,-2 2 0 17,-2 2 0-17,0 2 0 0,0-1 0 16,0-3 0-16,2 1 0 0,2-4 0 0,4-2 0 17,1-2 0-17,5 0 0 0,0 0 0 1,3-4 0 14,1 0 0-14,0-3 0-1,1 3 0 16,0 1 0-16,-3 2 0 0,0 1 0 17,-2 0 0-17,0 2 0 0,0 3 0 0,-5 4 0 17,0 1 0-17,2 1 0 0,2 1 0 0,0-3 0 16,4-1 0-16,5-1 0 0,5-2 0 17,6-4 0-17,7 0-449 0,7-1-883 16,6 0-270-16,7 0 340 1,2 0 214-1,2 0-367 16</inkml:trace>
    </iact:actionData>
  </iact:action>
  <iact:action type="add" startTime="78794">
    <iact:property name="dataType"/>
    <iact:actionData xml:id="d16">
      <inkml:trace xmlns:inkml="http://www.w3.org/2003/InkML" xml:id="stk16" contextRef="#ctx0" brushRef="#br0">4994 11423 1530 0,'-6'-8'160'12,"0"2"55"-12,1 2 8 17,0 0-21-17,2 0-15 0,1 0-32 0,1 3-32 16,0-1-17-16,-1 1 3 0,1 1 23 17,0 0 5-17,1 0-22 0,0 0-10 0,0 0 16 17,-1 4 67-17,0 5-18 0,-3 6-77 16,0 7-3-16,0 8 7 0,-6 9-27 0,1 7-20 17,-4 9 4-17,-2 5-8 0,-1 6 11 17,-2 4 99-17,0-1 53 0,-1 0-76 0,1 1-45 16,-1-1 43-16,1 2 20 0,-1-3 0 0,1 0 8 17,1-1-24-17,2 0-16 0,0-1-21 17,2-3-23-17,-1-2-17 0,6-3-1 1,-2-5-14 14,1-4-43-15,3-5 9 0,2-1-14 17,0-5-9-17,3-5 23 0,1-4-11 0,0-4-1 17,0-6 3-17,0-4-2 0,0-4-1 16,0-4-14-16,0-3 15 0,0 0 2 0,0-3-29 17,0 0-93-17,0-1-233 0,0 0-280 17,0 0-213-17,0 0-47 0,-3-1 12 0,-2-3-163 16</inkml:trace>
    </iact:actionData>
  </iact:action>
  <iact:action type="add" startTime="79374">
    <iact:property name="dataType"/>
    <iact:actionData xml:id="d17">
      <inkml:trace xmlns:inkml="http://www.w3.org/2003/InkML" xml:id="stk17" contextRef="#ctx0" brushRef="#br0">3710 12525 2225 0,'-4'-1'108'0,"4"1"-14"0,-1 0-14 15,1-1 26-15,0 1 8 0,0 0 32 17,0 0 56-17,0 0-6 0,0-1-42 0,0 1 14 17,0 0-7-17,5 0-3 0,1 0 12 16,3-2-1-16,3 0 35 0,3-1 14 0,3-1 18 17,4 0-13-17,1-3-22 0,1 0 21 17,3-1 37-17,-2 0 5 0,3-2-25 0,0 1-36 16,3-1 3-16,1 0 18 0,3 1-42 17,4 0-61-17,2-2-23 0,5-1 37 0,5 1 23 17,3-1-8-17,5 0-5 0,5-4 17 0,4-1-72 16,6 0-90-16,4-3 0 0,2-1 0 17,0 2 0-17,-2-2 0 0,-1 4 0 17,1 1 0-17,-6 3 0 0,-4 0 0 0,-3 5 0 16,1 3 0-16,-8 1 0 0,2 3 0 0,-6 1 0 17,1 0 0-17,-4 0 0 0,-3 1 0 17,-2 1 0-17,-5 1 0 0,0 0 0 16,-3 1 0-16,0 0 0 0,-1 0 0 0,-3 1 0 17,-1 2 0-17,-1-2 0 0,-1 0 0 0,-5-1 0 17,-2 0 0-17,-4 0 0 0,-3 0 0 16,-3 1 0-16,-5-2 0 0,-1-2 0 0,-4 1 0 17,-1-2 0-17,-3 1 0 0,1-1 0 17,-1 1 0-17,0-1 0 0,0 0 0 0,0 0 0 16,0 0 0-16,0 0 0 0,0 0 0 0,0 0 0 17,0 0 0-17,0 0 0 0,0 0 0 17,0 0 0-17,0 0 0 0,0 0 0 16,0 0 0-16,0 0 0 0,0 0 0 0,0 0 0 17,0 0 0-17,0 0 0 0,-3 0 0 0,-1-2-173 17,-2 1-729-17,-3 0-706 0,0 0-177 16,0-1-228-16</inkml:trace>
    </iact:actionData>
  </iact:action>
  <iact:action type="remove" startTime="85001">
    <iact:property name="style" value="instant"/>
    <iact:actionData xml:id="d18" ref="#d16"/>
  </iact:action>
  <iact:action type="remove" startTime="85015">
    <iact:property name="style" value="instant"/>
    <iact:actionData xml:id="d19" ref="#d17"/>
  </iact:action>
  <iact:action type="add" startTime="85005">
    <iact:property name="dataType" value="strokeEraser"/>
    <iact:actionData xml:id="d20">
      <inkml:trace xmlns:inkml="http://www.w3.org/2003/InkML" xml:id="stk18" contextRef="#ctx0" brushRef="#br1">4719 12429 8191 0,'-16'-7'0'5,"7"-10"0"-4,6-4 0 4,3-9 0 3,15-4 0-8,8-8 0 6,5-2 0-2,6-1 0 1,1-1 0 0,-4 4 0-1,-4 4 0 0,-8 6 0 2,-7 3 0-2,-8 4 0 0,-4 8 0 2,-4 5 0-2,-11 8 0 2,-10 3 0-2,-9 4 0 0,-7 10 0 2,-5 8 0-2,-3 12 0 0,-1 11 0 2,1 7 0-2,3 6 0 0,5 5 0 2,9-2 0-2,5-3 0 0,10-8 0 2,10-4 0-2,5-5 0 2,2-8 0-2,9-6 0 0,13-12 0 2,7-6 0-2,8-6 0 0,7-4 0 2,5-10 0-2,2-13 0 0,2-11 0 2,-2-13 0-2,-2-8 0 0,-7-10 0 2,-5-8 0-2,-7-1 0 0,-7 2 0 2,-8 5 0-2,-6 8 0 2,-7 10 0-2,-2 9 0 0,0 13 0 2,-9 10 0-2,-5 14 0 0,-4 4 0 2,-8 8 0-2,-4 15 0 0,-6 11 0 2,-3 13 0-2,-1 11 0 0,-5 9 0 2,-1 8 0-2,3 6 0 2,1 1 0-2,6-1 0 0,3-6 0 2,7-10 0-2,9-11 0 0,7-13 0 2,7-11 0-2,3-17 0 0,9-7 0 2,9-11 0-2,9-14 0 0,9-17 0 2,4-13 0-2,4-10 0 0,-2-10 0 2,-2-5 0-2,-8-4 0 2,-5 5 0-2,-9 4 0 0,-9 6 0 2,-6 8 0-2,-3 11 0 0,-5 8 0 3,-9 13 0-4,-8 8 0 1,-4 11 0 2,-5 4 0-2,-4 6 0 0,-5 12 0 2,0 10 0-2,-6 11 0 2,1 11 0-2,-2 10 0 0,3 6 0 2,1 4 0-2,7 3 0 0,7-4 0 2,8-7 0-2,13-6 0 0,6-11 0 2,4-16 0-2,16-15-5 0</inkml:trace>
    </iact:actionData>
  </iact:action>
  <iact:action type="add" startTime="93421">
    <iact:property name="dataType"/>
    <iact:actionData xml:id="d21">
      <inkml:trace xmlns:inkml="http://www.w3.org/2003/InkML" xml:id="stk19" contextRef="#ctx0" brushRef="#br0">4937 11330 1018 0,'-1'-11'198'18,"0"2"31"-18,0 0 21 0,1 1 37 17,-1 2-3-17,-1 2-15 0,1 1-29 0,0 3-76 17,-1 0-81-17,-1 2-42 0,-1 5 10 16,-1 6-3-16,-5 6-15 0,2 7 5 0,-6 8 20 17,0 7 90-17,-2 6 68 0,-2 7-51 17,0 7-32-17,0 3-10 0,-1 5-23 0,0 4 21 16,1 5-22-16,0 1-40 0,0 4-26 0,0 2-25 17,4 1-8-17,-1 0 0 0,3-2-6 17,1-3-1-17,2-7 4 0,5-4-45 0,1-7-112 16,3-6-63-15,0-8-16-1,0-9-46 16,3-5-63-16,1-7-33 0,2-5-17 0,0-4-57 17,-2-4-135-17,1-3-120 0</inkml:trace>
    </iact:actionData>
  </iact:action>
  <iact:action type="add" startTime="93856">
    <iact:property name="dataType"/>
    <iact:actionData xml:id="d22">
      <inkml:trace xmlns:inkml="http://www.w3.org/2003/InkML" xml:id="stk20" contextRef="#ctx0" brushRef="#br0">3770 11995 2131 0,'-25'-12'259'0,"2"4"-124"0,7 0-71 17,8 4 47-17,5-1 119 0,3 1 74 16,2-1-15-16,9 3-15 0,12-1-48 0,7 2-60 17,8-1-17-17,8 2-7 0,8 0 10 17,7 0-119-17,4 2-20 0,5 3-18 0,3 4 5 16,4-1 87-16,0-1 50 0,4 1 15 0,3 0-80 17,0-1-26-17,2 0 21 0,-1-2-64 17,0 3 51-17,-4 0 8 0,2 1 10 16,-4 0-21-16,-3 2-51 0,-4 2-42 0,-2 0-27 17,-4-1 59-17,-4 0 10 0,-4 0 13 0,-5 1 12 17,-4-1-3-17,-7-1-6 0,-4-1-1 16,-5-2 4-16,-5 0 0 0,-6 2 0 0,-4-3 17 17,-4-4 3-17,-4 1-16 0,-2 0 12 17,-4-1 24-17,-1-2 22 0,-1 0 4 0,-2-1-25 16,0 0 0-16,0 0-23 0,0 0-37 17,0 0 13-17,0 0-3 0,0 0-10 0,0 0-5 17,0 0-11-17,0 0-47 0,0 0-86 16,0 0-70-16,0 0-37 0,0 0-52 0,0 0-143 17,0 0-167-17,0 0-188 0,0-2-222 17,0-2-289-17</inkml:trace>
    </iact:actionData>
  </iact:action>
  <iact:action type="add" startTime="96348">
    <iact:property name="dataType"/>
    <iact:actionData xml:id="d23">
      <inkml:trace xmlns:inkml="http://www.w3.org/2003/InkML" xml:id="stk21" contextRef="#ctx0" brushRef="#br0">4332 11213 869 0,'-9'-10'119'8,"3"1"46"9,0-1 22-17,1 2-3 0,0 0-17 0,1 0-25 16,-1 0 5-16,2 0-22 0,1 0-31 0,0 0-11 17,1 3-8-17,1 0-9 0,0 0-19 17,0 0 6-17,0 1-1 0,0 0-3 16,2-2 14-16,3 0 8 0,4-1 10 0,1-2 4 17,3-3-5-17,5 1-10 0,2-6-2 0,1-1 1 17,6-2-5-17,3 0 6 0,1-6-3 16,5 2 3-16,2-1 11 0,4-5 0 0,1 3-58 17,4 0-11-17,2-2-12 0,1 1 9 17,1 3 21-17,-3-1 1 0,-2 5 10 0,-3 1-2 16,-3 2-4-16,-3 3-4 0,-6 4-9 0,-1 2 1 17,-2 1-7-17,-3 4 1 0,3 0 23 17,-1 1 69-17,3 2 19 0,7-1-44 0,5-2-10 16,9 0-42-16,5-3-28 0,7-1 23 17,6-4 9-17,8-2-36 0,6-2-14 0,2 0-6 17,2-3 20-17,0 1 30 0,2 0 23 16,0 2 14-16,0-2-67 0,-4 3 13 0,0 3-8 17,-4 0 0-17,-4 0 63 0,1 4-13 17,-3 0 7-17,-1 0 18 0,-4 1-15 0,-1 1-65 16,-2 2-33-16,2 2-8 0,-3 2 41 17,2 0 49-17,-5 0 7 0,2 0 28 0,-1 0 16 17,4 2-27-17,0 0-45 0,-1 0-28 16,5 1-4-16,0-1 1 0,0-1 3 0,2 1 23 17,2-1 14-17,2 0-37 0,-3 1-55 17,1 2-21-17,-1 0 75 0,-1 0 1 0,-1 2 10 16,-2 1 22-16,-4 2 17 0,0 2 11 0,-6 2-12 17,-1-2-33-17,-3 1 16 0,1 3 31 17,-5-2-16-17,3 3-25 0,-5-3 0 1,0 2 4 14,-6-1-4-15,2 0 5 0,-6 0 8 17,-2 0-6-17,-3 0 9 0,0 1 13 0,-3 0-40 17,1 2-10-17,-3-1-57 0,0 0 35 16,2 3 20-16,-5-2 19 0,-2 1-14 0,3-1-1 17,-6 1 7-17,1-2-3 0,-3 0 2 17,-4 0 1-17,0-4 15 0,0 1 10 0,-3 0-6 16,0-2 2-16,-2 0-10 0,0-1-3 17,-5-3-3-17,4 1-14 0,-3 1 14 0,-2-5 0 17,1 1 11-17,-2-1 0 0,-1 0-23 0,1 0 9 16,-3-2 17-16,0-1-16 0,0 1-9 17,-2-1-3-17,0-1 0 0,0 1 11 17,0 0 0-17,0-1-11 0,0 2 0 0,0-2 12 16,0 0 0-16,0 0-12 0,0 0 15 0,0 0 1 17,0 0-16-17,0 0 0 0,0 0 15 17,0 0 0-17,0 0-15 0,0 0 0 16,0 0 0-16,0 0 2 0,0 0-2 0,0 0-12 17,0 0-3-17,0 0 15 0,0 0 2 0,0 0 1 17,0 0-3-17,0 0 0 0,2 1 0 17,-2 0 0-17,3 0 0 0,0 2 0 0,-1 0 0 16,0 0-15-16,1-1 33 0,0 1-33 17,0 0-3-17,0-1 18 0,-1 1 0 0,-1-2 0 16,-1 0 15-16,2-1 0 0,-2 0-15 0,0 1 0 17,0-1 0-17,0 0 12 0,0 0 1 17,0 0-13-17,0 0 15 0,0 0 1 16,0 0-16-16,0 0 0 0,0 0-3 0,0 0-18 17,0 0 3-17,2 0-18 0,-2 0-118 0,1 0-226 17,0 0-237-17,1 1-129 0,0 1-53 17,1 1-108-17,-1 0-402 0</inkml:trace>
    </iact:actionData>
  </iact:action>
  <iact:action type="add" startTime="97863">
    <iact:property name="dataType"/>
    <iact:actionData xml:id="d24">
      <inkml:trace xmlns:inkml="http://www.w3.org/2003/InkML" xml:id="stk22" contextRef="#ctx0" brushRef="#br0">9365 10945 1130 0,'-4'-4'0'10,"4"3"29"6,0 1 76-16,0 1 55 0,0 3 9 0,0 4 17 17,6 1 18-17,-2 3-39 0,4-1-47 0,1 2-3 17,0 3-19-17,1 1-15 0,4 2-15 16,1 1-66-16,2 0 27 0,3 1-27 0,0-1 57 17,3 1 47-17,3-1-3 0,-1 1-8 17,2-4-6-17,-1-1-3 0,0-1 6 0,3-3 8 16,-2 1-6-16,1-4-7 0,-2-2-7 17,0-1-4-17,-3-1 15 0,2-3 6 0,0-2 7 17,0 0 14-17,1-4 15 0,-1-5 17 16,2-3-55-16,2-7-28 0,1-1 31 0,-2-5 10 17,1-4-2-17,-1 1-8 0,-3-3 23 17,-2 1 36-17,-6-2-26 0,-1 3-13 0,-5 0-10 16,-3 1-48-16,-5-1 2 0,-3 4-18 0,0 0-21 17,0 0 4-17,0 3-9 0,-3 1-9 17,-5 1-1-17,0 3-6 0,-1 0-9 16,-1 3-87-16,2 2-217 0,3 3-347 0,-3 4-220 17,2 3 31-17,1 2-34 0,-1 6-360 0</inkml:trace>
    </iact:actionData>
  </iact:action>
  <iact:action type="add" startTime="98707">
    <iact:property name="dataType"/>
    <iact:actionData xml:id="d25">
      <inkml:trace xmlns:inkml="http://www.w3.org/2003/InkML" xml:id="stk23" contextRef="#ctx0" brushRef="#br0">5879 11139 1774 0,'1'-10'155'16,"2"5"-10"-16,2 1-22 0,1 0-5 16,4 0-6-16,1 1-54 0,5 2-10 0,2 1 44 17,5 0 1-17,4 0-9 0,4 0 4 17,4 0 5-17,3 0-17 0,6 0-3 0,1-1 7 16,6-2 6-16,2-1 16 0,6-1-53 17,4-1-39-17,7-2 16 0,0-1 37 0,2-3 30 17,6 1 4-17,0-1 9 0,3-1-69 16,1-1 3-16,0-1-22 0,1 1 24 0,1 0 70 17,-2-1 55-17,0 1 24 0,1 3-77 17,-3-1-78-17,4 0-18 0,-3 3 12 0,1 1-1 16,-3 0 21-16,3-1 28 0,0 4-78 17,1 0-22-17,-1-2-21 0,0-2 43 0,2 0 36 17,3 1 17-17,3-3 13 0,5-2-53 0,1 0 4 16,-2-4-21-16,2 1 4 0,1 0 34 17,1-2 52-17,2 0-86 0,-1 0-26 17,-5 0-28-17,2-1 54 0,-6 2 39 0,0 1 25 16,-4 0 2-16,-3 3-66 0,-2 1-34 0,-3 2-26 17,-6 1 36-17,0 0 20 0,0 1 4 17,-1 2 11-17,-1-1-6 0,0-2-5 16,3 2-47-16,-1-1-13 0,1-1 52 0,1-2 8 17,-2 1 5-17,2-1 8 0,-3 0 8 0,-3 2 3 17,-3 0-24-17,-3-2-55 0,-1 1-17 16,-2 2 61-16,-1-1 11 0,-2 0 17 0,-1-1 6 17,-1-1 3-17,1 1 12 0,0 0 13 17,0-2-51-17,2 2-44 0,1-1-36 0,-3 0 80 16,1 2 9-16,-1 1 3 0,-1 0-3 17,-4 0 10-17,0 3 15 0,-5 1 2 0,1-1 17 17,-3 4-1-17,1 1 5 0,-1 0-4 0,1 0-37 16,0 1-14-16,1 4-4 0,-1-1-13 17,-2 1 2-17,-1 3 13 0,-2 0 6 17,-3-1-2-17,-3 2-4 0,-3 2 2 0,-2 0 8 16,-1-1 14-16,-3 2-5 0,-2-2-12 0,0 1 6 17,-3 0 3-17,-1-2 9 0,-2 1-4 17,-3-1-11-17,1-1 4 0,-1 0 18 16,-3 0 1-16,2 2-18 0,-4-5-8 0,1 0 0 17,0 0 11-17,-1 0-6 0,-2-1-8 0,0 1 7 17,-1-1-11-17,3 1-7 0,-1-1-13 0,0 0-27 16,-1 1 24-16,2 2 15 0,1-1 9 17,-2-1 0-17,1 0-9 0,2 0 4 17,-2-1-52-17,2 2-185 0,-1-1-189 0,0 0-100 16,0 0-75-16,0-1-61 0,4 2-50 0,-3-2-89 17</inkml:trace>
    </iact:actionData>
  </iact:action>
  <iact:action type="add" startTime="99589">
    <iact:property name="dataType"/>
    <iact:actionData xml:id="d26">
      <inkml:trace xmlns:inkml="http://www.w3.org/2003/InkML" xml:id="stk24" contextRef="#ctx0" brushRef="#br0">12730 10473 1220 0,'0'0'223'1,"0"0"13"-1,0 0 19 16,1 0-24-16,4 1-35 0,-2 3-8 17,2-1 23-17,2 1-13 0,2 6-29 0,1-2-12 16,4 0-14-16,0 2-8 0,1 3-33 0,4-1-19 17,-1 3-5-17,2 0-7 0,2 1 5 17,0-3 22-17,1 5-19 0,2-4-58 16,0 0 24-16,2-1 20 0,-2-1 68 0,2 1-12 17,-2-4-105-17,0-1-1 0,-1-2 12 0,-2-1-27 17,0-1-19-17,-4-1-256 0,0-1-262 16,-1-2-117-16,-5 0-142 0,1 0-349 0</inkml:trace>
    </iact:actionData>
  </iact:action>
  <iact:action type="add" startTime="100459">
    <iact:property name="dataType"/>
    <iact:actionData xml:id="d27">
      <inkml:trace xmlns:inkml="http://www.w3.org/2003/InkML" xml:id="stk25" contextRef="#ctx0" brushRef="#br0">3986 13373 641 0,'5'2'92'14,"2"1"19"-14,2 3-6 16,0 2 4-16,6 3 18 0,-1 1-12 0,4 4-4 17,2 0 4-17,2 3-7 0,0 3-47 0,5 1-40 17,-1 2 15-17,4 2 18 0,2 2 10 16,3 0 9-16,2 4-1 0,2-1-18 0,3 2 1 17,2 0 20-17,2 1 10 0,2-2 4 17,5-4-28-17,1 0-37 0,5-5 26 0,-1-4 32 16,7-1-7-16,-2-7 4 0,3-1 13 17,3-2 3-17,-3-4 12 0,2-2-40 0,2-3-55 17,-1 0 10-17,2 0 18 0,-1-4 12 17,4 0 0-17,-2-3-11 0,3 0-11 0,-4 0-12 16,1 0-5-16,2-1-8 0,-2-2 21 17,2 3 9-17,-2 0 6 0,0 0-9 0,0-1 2 16,0 0-11-16,0-1-7 0,1-5-10 0,0 3 44 17,-1-4 26-17,6-2 11 0,-1-5-14 17,4-1-30-17,-1-3-10 0,2 0-11 16,0-2 11-16,1 1 45 0,0-1 12 0,3 2-3 17,-5 2 18-17,-1-1-77 0,-2 4-21 0,-3 1-7 17,-3-1 1-17,0 1 35 0,-4 1-9 16,-5 0 20-16,-1 1 24 0,-3-1-24 0,-5-1-26 17,-1 1-21-17,-3-1 0 0,0 0 0 17,1-4 4-17,-1-1 25 0,-3 0-9 0,2-3 8 16,-2 1 10-16,-4-4-13 0,4 0 16 17,-4-3 15-17,-3 4-11 0,-1-1 11 0,-1 2-8 17,-4 0-42-17,-3 3 19 0,0 2-5 0,-4 4 1 16,-5 1 52-16,-3 3 37 0,-3 0-18 17,-3 3-40-17,-2-1 4 0,0 3-13 17,-4-3-20-17,-3 2-13 0,3 1-10 0,-3-2 13 16,2 1-26-16,-2 2 26 0,-2-1-13 0,0 2-16 17,0 0 13-17,0 1-20 0,-1 0-63 17,0-1-113-17,0 4-139 0,-1 0-117 16,0 0-96-16,0 2-97 0,0-1-109 0,0 3-176 17,0 1-117-17</inkml:trace>
    </iact:actionData>
  </iact:action>
  <iact:action type="add" startTime="101186">
    <iact:property name="dataType"/>
    <iact:actionData xml:id="d28">
      <inkml:trace xmlns:inkml="http://www.w3.org/2003/InkML" xml:id="stk26" contextRef="#ctx0" brushRef="#br0">8943 12465 1794 0,'0'-7'177'0,"0"-1"-42"20,0 2-83-20,0 2-40 0,0-1 15 0,2 1 23 17,3 3 24-17,3 1 18 0,-1 0-2 0,9 0-6 16,-3 4 11-16,4 3 26 0,5 1-14 17,0 3-45-17,1 1-9 0,-2 3 23 0,2-1 18 17,-2 3-10-17,0 1-13 0,-4-3 9 16,2 2-17-16,-2-2 0 0,-3 3 14 0,-1-4-8 17,0 3-5-17,-4-1-28 0,0 1-13 17,-3-2 0-17,0-1-5 0,-2-1-4 0,-2 1-3 16,-2-2-10-16,0 0-1 0,0-2-119 0,0 0-239 17,0-1-223-17,-4 1-232 0,-1 1-263 17</inkml:trace>
    </iact:actionData>
  </iact:action>
  <iact:action type="add" startTime="101638">
    <iact:property name="dataType"/>
    <iact:actionData xml:id="d29">
      <inkml:trace xmlns:inkml="http://www.w3.org/2003/InkML" xml:id="stk27" contextRef="#ctx0" brushRef="#br0">5674 12858 1016 0,'0'-9'108'0,"5"5"69"18,4 0 25-18,3 3-9 0,5 0 8 0,1 0-12 17,6 1-42-17,5 0-15 0,4 0-66 16,6 3-64-16,5 0 32 0,5 1 14 0,3 4-7 17,2-1 32-17,6 1 16 0,-1 0 0 17,6 0 19-17,1 0-47 0,2 0-54 0,2 0 29 16,5 0 39-16,-4 0 9 0,1 3 12 17,5 3 9-17,-1-3 3 0,1 1-81 0,0 3 2 17,5-1-28-17,1 1 33 0,-2-2 60 0,4 1 11 16,3-2-31-16,2 0-50 0,0-3-5 17,2-1 23-17,0-2 13 0,2-2 10 17,1-2-37-17,5-2-28 0,-1 0 7 0,0 0 6 16,-2 0 66-16,2 0 18 0,1 0-27 0,-1 0-33 17,3 0 3-17,-1 0 48 0,-1 0 5 17,2 2 12-17,4 2-76 0,-2 0 12 0,3 0-36 16,0 0 61-16,1 1 88 0,1-1-73 17,3-1-77-17,0 0 16 0,0-1-20 0,1 0 57 17,0 0-57-17,4-1-6 0,1 0-17 0,-1 1 23 16,-1-1 43-16,2 0-43 0,0 1-23 17,1-2 12-17,-1 1 11 0,-1 1 85 17,0-1-24-17,1 1-45 0,0-1 36 0,1 0 44 16,-1 0 24-16,0 0-75 0,4-1-32 0,0 0-5 17,-1 0-8-17,0 0 47 0,1-3-47 17,1 0-30-17,0-1 2 0,-1 1 28 16,-1-2 68-16,1 1-68 0,-2 1-18 0,0 1 1 17,-4 2 17-17,-3 0 65 0,-2 0-65 0,1 0-28 17,-2 0-13-17,-5 1 41 0,-1 0 43 16,1-1 31-16,-2 1-74 0,3-1-10 0,-2 0-47 17,-2 0 33-17,-2 0 34 0,0 0-20 17,-2 0 10-17,-3 0-42 0,-2 0-14 0,-3 2 56 16,-5 1 3-16,-5 2 14 0,-2-1 19 17,-5-1 3-17,1 1-39 0,-1 2-11 0,-4-1-33 17,2 1 44-17,-2 0 21 0,1 0 48 16,0-3 13-16,3 1-34 0,-5 0-48 0,3-1-16 17,0-2 13-17,1 0 0 0,-2-1 16 17,0 0 49-17,0 0 3 0,-3 0-44 0,1 0 14 16,-2-3-35-16,-3 0 0 0,-4 0-19 0,0-1 19 17,1 1 0-17,-6-3 45 0,1-2 5 17,-5 0 2-17,0-1 38 0,-3-3 28 0,0-1-17 16,-1-4-56-16,3-1-4 0,2-3 12 17,-2 1-21-17,2-4-32 0,-2-2 8 0,0 2 11 17,-2 2 3-17,-2-2-7 0,-3 2 7 16,-1 1 9-16,-4-1 20 0,-2 1-3 0,-1 1-34 17,-2-1 12-17,-1 2 18 0,0 0-44 17,-3-1-11-17,0 2-77 0,0-1 23 0,-3 1 55 16,-2 2 14-16,-3-1-4 0,-1 3 2 0,-4 0-2 17,0 2-12-17,-5 3 0 0,-1 1-20 17,0-1-124-17,-5 5-230 0,0 0-183 0,0 2-89 16,-3 1-60-16,-1 1 39 0,1 0 73 17,-1 0 43-17,0 0-198 0,0 0-162 0</inkml:trace>
    </iact:actionData>
  </iact:action>
  <iact:action type="add" startTime="102588">
    <iact:property name="dataType"/>
    <iact:actionData xml:id="d30">
      <inkml:trace xmlns:inkml="http://www.w3.org/2003/InkML" xml:id="stk28" contextRef="#ctx0" brushRef="#br0">17764 12691 1008 0,'0'0'126'0,"4"-2"52"18,6-1 4-18,7-1-22 0,2 0 10 16,6-1 6-15,3-1-20-1,1-1-39 0,3 1-34 16,1 0 29-16,1 1-19 0,-2 1-41 0,5-1 33 17,-2 0 46-17,0 1 15 0,1 0-42 17,-2 0-42-17,1 0 28 0,-3 2 34 16,2 0-18-16,-2 1-21 0,-2 1-1 0,-1 0-11 17,-2 0-20-17,0 0-11 0,-4 4-19 0,0-1-20 17,-6 4 1-17,0 2 0 0,-3-1 19 16,-1 3 10-16,-4 2-13 0,0 1-20 0,-4 1 0 17,-1 2-70-17,1 0-119 0,-5 0-149 17,0 2-176-17,0-1-234 0,-4 2-272 0</inkml:trace>
    </iact:actionData>
  </iact:action>
  <iact:action type="add" startTime="109435">
    <iact:property name="dataType"/>
    <iact:actionData xml:id="d31">
      <inkml:trace xmlns:inkml="http://www.w3.org/2003/InkML" xml:id="stk29" contextRef="#ctx0" brushRef="#br0">8853 12052 1147 0,'-5'2'230'21,"1"1"-13"-21,0-2-2 0,-1 0-2 0,3 0-35 16,-3-1-41-16,2 0-24 1,-1 1-18 15,0-1-9-16,4 0 5 0,0 0-3 0,-2 0-7 17,2 0-25-17,0 0-23 0,0 0 15 16,0 0 38-16,0 0 30 1,0 0 1-1,0 0-11 16,0 0-10-16,0 0 11 0,0 0 37 0,0 0 18 17,0 0 5-17,0 0 16 0,0 0-27 16,0 0-37-16,0 0-5 1,0 0-3 15,0 0 1-16,0 0-17 0,0 0-28 0,0 0-28 17,0 0-15-17,0 0 18 0,0 0 44 0,0 0 50 17,0-1 20-17,0 1-8 0,0-1-10 16,0-1-1-16,2 0 18 0,-2 0 7 0,4-1-34 17,2 1-30-17,-2-1-10 0,0 0 12 16,1 2 3-16,1-2-14 0,1 1 13 1,3 0 25 15,-2 1-36-16,1 0-59 0,3 1-9 0,1 0 32 17,1 0 24-17,1 0 10 0,1 0 0 16,1 0-14-15,2 2 23-1,-2 1 11 16,2 0-25-16,3 0-15 0,-2 1-21 0,2 0 13 17,-1-1-16-17,-1 1-45 0,2-2 0 0,-5 0 0 16,0-1 0-16,3 0 0 1,-6-1 0 15,-1 1 0-16,0-1 0 0,-5 1 0 0,1 1 0 17,0-1 0-17,-3 0 0 0,1 1 0 17,-2-1 0-17,1 0 0 0,-1 0 0 0,-1 0 0 16,0 0 0-16,1 0 0 0,-3-1 0 17,4 0 0-17,-3 0 0 0,-2 0 0 0,3 0 0 16,-2 0 0-15,0 0 0-1,1 0 0 16,-3 0 0-16,2-1 0 0,-2 1 0 0,0-1 0 17,2 1 0-17,-2 0 0 0,0 0 0 17,0 0 0-17,0 0 0 0,0 0 0 0,0-1 0 16,0 0 0-16,4-1 0 0,-3-2 0 0,4-2 0 17,-1-4 0-17,2-2 0 0,1-5 0 17,2-3 0-17,1-4 0 0,2-3 0 16,-1-2 0-16,2-1 0 0,-5 0 0 0,2 2 0 17,-1-1 0-17,1 0 0 0,-6 2 0 0,1 3 0 17,-5-2 0-17,0 7 0 0,0-1 0 16,0-1 0-16,0 5 0 0,0 1 0 0,-2 2 0 17,-2 2 0-17,1 3 0 0,-1 1 0 16,2 3 0-16,0 0 0 0,-1 3 0 0,1 1 0 17,2 0 0-17,0 0 0 0,0 0 0 17,0 0 0-17,0 0 0 0,0 0 0 0,0 0 0 16,0 0 0-15,0 0 0-1,0 0 0 16,0 0 0-16,0 1 0 0,0-1 0 0,0 0 0 17,0 1 0-17,0-1 0 0,0 0 0 0,0 1 0 16,0-1 0-16,0 0 0 1,0 0 0 15,-2 0 0-16,2 0 0 0,0 0 0 0,0 0 0 17,0 0 0-17,0 0 0 0,0 0 0 16,0-1 0-15,0 0 0-1,0 0 0 0,0 0 0 16,0 0 0-16,0-1 0 0,0 0 0 17,0-1 0-17,0 0 0 0,0-1 0 0,0-1 0 16,0 2 0-15,0 0 0-1,0 0 0 16,0 2 0-16,0 0 0 0,0 1-64 0,0 0-238 17,0 0-153-17,0 0-67 0,0 0-150 17,0 0-144-17,2 0-136 0,1 2 9 0,1 0 64 16,-2 1-169-16</inkml:trace>
    </iact:actionData>
  </iact:action>
  <iact:action type="add" startTime="111023">
    <iact:property name="dataType"/>
    <iact:actionData xml:id="d32">
      <inkml:trace xmlns:inkml="http://www.w3.org/2003/InkML" xml:id="stk30" contextRef="#ctx0" brushRef="#br0">8907 11724 269 0,'0'-2'1'33,"0"1"13"-33,0 0 38 0,0 0 43 0,0-1 19 0,0 0-23 0,0 1-38 0,0 0-19 17,0 1-9-17,0 0-10 0,0 0 31 16,0-1-3-16,0 1-43 0,0 0 2 0,0 0-2 17,0 0 0-17,0-1 0 0,0-1 0 17,0 0 0-17,0-1 0 0,0 0 4 0,0 0 0 16,0 1 0-16,-2 0 13 0,1 1 24 17,-1 1 6-17,0 0-25 0,-2 0-11 0,0 0-1 16,-1 2-9-16,0 1 1 1,1 5 2 15,-3 0-3-16,3 1 3 0,0 0-4 0,-1 0 0 17,0 1 0-17,2-2-4 0,3 0 0 16,0-1 4-16,0-3-1 0,0-1 3 1,0-2 4 15,1-1 4-16,4 0 16 0,1 0 16 0,-1-2 12 17,-1-2 15-17,3-2-13 0,-1-2-31 16,0 0 8-15,-2 0 18-1,0-1 13 16,1 1 23-16,-1 0 12 0,-2-1-1 0,-2 5-31 17,0-1-24-17,0 4 9 0,0 1 63 0,0 0-30 17,0 0-81-17,0 1 5 0,-4 4 0 16,-1 2-9-16,-2 5-1 0,-2 1-4 0,-2 3-1 17,5 2 4-17,-3 2-3 0,4-1 1 16,0-3 4-15,-1 2 0-1,6-7-13 0,0-2 1 16,0-2-6-16,0-4-20 0,0-3-1 17,4 0 15-17,6 0 15 0,-1-3-22 0,-1-4-8 17,6-2 27-17,-3-2-15 0,2-1-27 0,-1-5 10 16,-1 3 9-16,-3 0 6 0,2 1 6 17,-1 0 9-17,-5 4 9 0,1 1-13 16,-1 4 18-16,-4 1 14 0,0 2 30 0,0 1-21 17,0 0-9-17,0 2-9 0,0 2 1 0,-4 1-3 17,-3 3 3-17,1 0-5 0,-3 0-7 16,2 4 2-16,0-2 4 1,2 0-13 15,1-3-4-16,-2 1 5 0,6-2 8 0,0-2-5 17,0 2 9-17,0-4 5 0,0-2 11 0,0 0 10 17,6 0 2-17,0-3-18 0,1-3 0 0,3-1 9 16,0-1 3-16,-3-1 19 0,4-3 12 17,-1 1-17-17,-1 0 8 0,-3 0 15 16,-1 3 15-16,0 1 6 0,-3 3-14 0,-2 1 16 17,0 3-24-17,0 0-51 0,0 0-7 0,0 2-8 17,-3 2 1-17,-4 3 6 0,-2 1-10 16,1 5-1-15,-4 0 4-1,5 4-6 16,1-1-6-16,1 5 0 0,-1-5-31 0,6 2-8 17,0-4 28-17,0 0-2 0,0-6 20 0,0-4 13 16,8-4 9-15,-1-1 27-1,8-8 0 16,-2-7-24-16,0-4 6 0,1-5 14 0,1-5 31 17,-1-1 33-17,-1 0 23 0,-2 3 25 16,-4 2 1-16,-2 6-41 0,-3 4-40 0,-2 4 9 17,0 6-12-17,0 2-39 0,0 4-8 17,-5 0-11-17,-4 6-3 0,-2 2-8 0,0 5 0 16,-3 4 0-15,5 0 0-1,-2 5-4 16,3 0-11-16,0-1-7 0,3 0 3 0,5 0-3 17,0-6-14-17,0 1 0 0,0-4-7 17,1-5 9-17,5-3 18 0,2-2 8 0,1-2 16 16,-1 0 4-16,6-5 9 0,-1-3-4 0,-2-4-4 17,3-6 7-17,-1 2 0 0,-1-4-1 16,-4 2 10-16,1 2 11 0,-2 2 18 17,-2 3 29-17,-3 3-21 0,-2 3-29 0,0 2-15 17,0 3-14-17,0 0-8 0,-1 0 0 0,-5 3 1 17,-1 3 6-17,-1 2-2 0,-1 2 2 16,0 2-3-16,0 4-8 0,2 1 1 0,0 0-1 17,0 1-3-17,3 1 0 0,1-3-6 16,3-1-12-16,0-3-22 1,0-3 23-1,3-5 32 16,7 1 38-16,0-5 5 0,3 0-28 17,2-3 4-17,2-5 3 0,1-4 7 0,1-4-7 17,-4-1-4-17,3-5 3 0,-3-1-2 16,0-1 2-16,-2 2 1 0,-3 2 14 0,-2 1 33 17,-1 4 26-17,-3 4-15 0,-4 3-43 0,0 3-18 16,0 4-19-16,0 1 0 0,-4 1-15 17,-4 5 6-17,-3 2-6 0,-2 4 1 0,-1 1 10 17,0 4-1-17,-1 3-8 0,2 0-1 16,1 1 0-16,1 0-14 0,2-3-6 1,5 0 5 15,1-5 0-16,3 0 6 0,0-5 9 17,0 0 9-17,3-6 5 0,4-2 5 0,1 0 0 17,6-1 4-17,-1-5 9 0,3-3 1 0,0-6 5 16,2 0-4-16,0-7-11 0,0 3 1 17,-3-2 5-17,-1 0 0 0,-1 4 9 16,-2 2 25-15,-4 2-1-1,-2 5-28 0,-5 2-16 16,0 3 0-16,0 3-4 0,0 0-11 0,-7 0-10 17,-3 6 6-17,-4 3 0 0,0 4-4 17,-2 3 10-17,-1 3 0 0,-1 3-14 16,3 2-1-16,2-2-33 0,2 1-10 0,2-2 24 17,5-5 6-17,4 0 24 0,0-4 8 0,0-5 5 17,6-4 4-17,6-3-4 0,1 0 14 16,5-2 43-16,0-5-5 0,4-4-32 0,1-3 1 17,0-2-6-17,-2-4 6 0,-2 1 4 16,1-3-4-16,-3 2 9 0,-2 4 6 0,-6-1-1 17,-3 4-16-17,-4 1-19 0,-2 4-2 17,0 3-5-17,-4 2-5 0,-2 3-9 0,-8 0-1 16,0 2 6-15,-4 3 1-1,1 3 5 16,-2 3 0-16,2 1 5 0,-1 1 5 0,4 0 0 17,0-1 0-17,3 1 0 0,0-5-5 16,6 0-19-16,0-1-9 0,3-3 4 0,2 0 1 17,0 0 14-17,0-3 14 0,2 1 5 0,3-2 0 17,5 0 0-17,0 0 4 0,1 0 1 17,2-1 5-17,-1-3 4 0,-3 0-4 0,1 0 9 16,-2-3 16-16,-3 2-1 0,-3-1-6 17,-2 0-25-17,0 1-8 0,0-3-6 0,-5 2 5 16,-5-1-5-16,-5 1-4 0,-2 0 5 17,-1 2 5-17,-4-1 0 0,0 5-3 0,-1 0 0 17,-2 0 3-17,2 1 0 0,1 4-3 16,0 0-4-16,4 1 3 0,2 0-6 0,0-2-15 17,9 0-30-17,1-1-13 0,4-3 39 0,2 0 28 17,0 0 1-17,0 0 0 0,4-2 9 16,3-2 5-15,4 0 0-1,-2-2 0 16,0-1 10-16,5-2 4 0,-6 1 5 0,1-2 29 17,-2-1 14-17,-2-1 2 0,-1-1 19 0,-4 0 42 16,0 2 9-16,0-1-31 1,0-1-21 15,-7 1-38-16,-2 3-53 0,-2 0 4 0,-3 2-4 17,1 3-3-17,-5 1 1 0,3 2 11 17,-2 1-2-17,0 0 5 0,3 0 16 0,-1 0 3 16,1 0 14-16,5 0 9 0,0 0-13 17,0 1-13-17,4-1-18 0,1 1-6 0,0-1 19 16,1 0-14-16,2 0-9 1,0 1-5 15,1-1 0-16,0 0 0 0,0 0 0 0,0 0 0 17,0 0 0-17,0 0 13 0,0 0 10 16,0 0-3-16,0 0 3 0,0 0 1 0,-2 0-14 17,2 0-10-17,0 0 0 0,0 0 28 0,0 0 19 17,-2-1-17-17,0 0 10 0,0 0-16 16,-4 1-24-16,2 0-11 1,-1 0 0-1,-5 0 5 16,3 3 0-16,-7 0-10 0,1 3 0 17,-1 2-3-17,1 4 4 0,-3 0 10 0,0 2 0 16,1 1 0-16,1 0-4 0,0 0-4 17,5-3 4-17,1 0-17 0,2-4-35 0,0 0 4 17,6-3 23-17,0 0 26 0,0-4 8 16,0-1 8-16,5 0 27 1,2-1 13-1,2-4-17 16,2-3 15-16,3 0 13 0,-2-4 1 17,1 0 5-17,-1-1-13 0,-3-1-23 0,1 2-10 16,-1 0 10-16,-1 1 5 1,-3 3 4 15,0 2 24-16,1 2-11 0,-4 1-23 0,-1 3 11 17,-1 0 2-17,0 0-33 0,0 0-1 16,0 4-17-16,0 2-1 0,-4 3 9 0,-3 4-2 17,-3 3-6-17,3 3 0 0,-3 5 0 0,-2 1 4 17,3 3-4-17,-2 0-4 0,2 1 8 17,0-3-7-17,2-2-10 0,3-3-23 0,0-5 0 16,4-3 33-16,0-2-5 0,0-3 7 17,0-5 11-17,0-2 25 0,6-1 11 0,-1 0 13 17,3-3 11-17,1-5-20 0,1-2-10 1,0-3 16 14,3-3-8-15,0-1-20 0,-3-4-18 17,5 0 4-17,-5 2-4 0,1-1-7 17,-1 5 7-17,-1 0 3 0,-3 4 15 0,-2 3 30 16,2 2 2-16,-6 3 16 0,0 3-21 0,0 0-11 17,0 2 6-17,-1 6-20 0,-6 1-20 17,-1 3-8-17,-2 5 7 0,-3-2-11 0,2 4 4 16,0-2 8-16,1 1 7 0,2-2-4 17,-1-2-3-17,4-2-8 0,0-4 0 0,1 0-17 17,2-4-52-17,2 0-27 0,-2-2 24 16,2-2 70-16,0 0 10 0,0-1 21 0,2-3 18 17,2-4 22-17,2-1-29 0,2-2 0 16,1-1 8-15,-3-3-15-1,2 1 14 0,-1 1 1 16,-3 2 12-16,0 2 28 0,-2 0 3 17,-2 5-47-17,0 2-36 0,0 2-36 0,0 0 5 16,-4 5 5-16,-3 7-15 1,-7 1 2 15,4 6 18-16,-4 2 11 0,0 4-19 0,-1-1-6 17,6 1 1-17,0-4-14 0,2-3-3 17,5-3 24-17,2-4 27 0,0-4 28 0,0-5 56 16,5-2 54-16,5 0 24 0,4-2 12 0,1-4 29 17,4-2-25-17,-4-3-102 0,5-2-63 17,-6 1-13-17,2 0 7 0,-3 1-3 16,1 3 1-16,-5 0 15 0,-1 2 13 0,0 2 14 17,-4 0 15-17,1 2-31 0,-3 2-15 0,2 0 14 17,-4 0 1-17,0 0 1 0,0 0 1 16,0 0-14-16,2 2-15 0,2 2 15 0,-1-1-1 17,4 1 2-17,-3 2 0 0,3-1-16 17,0 1 16-17,5 0-2 0,-4 0 0 0,1-2 2 16,0 1-17-16,0-1 14 0,0 1 1 17,0-1-17-17,2-2 15 0,-2-1 1 0,-2 1-16 16,3 0-1-15,0 1 1-1,-1-1 15 0,-1-1-1 16,0 1-15-16,-1 0 0 0,1-1 0 17,-1 1 0-17,2 0 0 0,-2 0 1 17,0 1-1-17,3-2-15 0,-2 1 0 0,-1-1 14 16,-1 1 1-16,1 0-13 0,2-1 13 0,-5 1 0 17,1-1-12-17,2 1 11 0,-3-1 0 16,1 0 1-16,0 0 0 0,-1 0-15 1,-2 0 15 15,1 0 15-16,-2 0-15 0,0-1 13 17,0 0 30-17,0 0 1 0,-1 0 0 0,0 0 14 16,0 0-14-16,0 0-14 0,0 0-15 17,0 0-15-17,0-3 1 0,-2 0-1 0,-3 1-14 17,1-2-1-17,-3-1 1 0,-1-3-1 16,0 0-2-16,0-3 0 0,-2 0 17 0,-1-2-2 17,4-2 15-17,-3-3-16 0,0 0-182 0,3-1-366 17,-1-3-363-17,0 3-249 0,4-1-103 16,2-3-157-16</inkml:trace>
    </iact:actionData>
  </iact:action>
  <iact:action type="add" startTime="115015">
    <iact:property name="dataType"/>
    <iact:actionData xml:id="d33">
      <inkml:trace xmlns:inkml="http://www.w3.org/2003/InkML" xml:id="stk31" contextRef="#ctx0" brushRef="#br0">18141 10277 1944 0,'0'-1'92'24,"0"1"35"-24,0-1 160 0,0 0 52 0,0 0-11 0,0 1 77 17,0-1-58-17,0 1-146 0,0 0-118 16,-5 0-50-16,-4 3-33 0,-3 4 9 0,-6 3-8 17,-5 7 24-17,-4 6 4 0,-8 6 14 0,-3 7 35 17,-4 5-17-17,2 0-30 0,0 3-31 16,0-2-12-16,7-5-26 0,7-5-19 17,10-8 1-17,12-10 56 0,3-9 13 0,7-4-10 17,16-9 1-17,13-15 5 0,14-10 8 0,12-13 11 17,12-9-28-17,9-10 19 0,4-4-19 16,1-3 131-16,-4 2 98 0,-6 7-59 0,-10 7-40 17,-9 9 68-17,-15 11 183 0,-13 10 34 16,-15 13-185-16,-10 9-160 0,-4 5-44 0,-10 14-10 17,-15 15-9-17,-16 16 86 0,-12 15-19 17,-12 12-73-17,-10 17 2 0,-11 13 14 0,-9 9 46 16,-4 7-48-16,-6 4-15 1,1 1-12 15,1 0 12-16,3 0 48 0,2-9 30 0,5-8-19 17,14-10-59-17,12-16-43 0,16-11-32 17,19-16 75-17,18-18 9 0,10-19 15 0,7-10-4 16,24-11 15-16,19-19 86 0,22-19-64 0,22-20 13 17,19-20 32-17,19-19-27 0,20-18-18 16,15-15 10-16,19-11-101 0,12-5 112 17,6-2 3-17,4 5-2 0,-1 7-17 0,-3 12 106 17,-15 17 55-17,-15 18-223 0,-21 18-2 0,-24 22 2 16,-26 20 3-15,-27 19 121-1,-28 10-69 16,-29 12-55-16,-12 19 0 0,-12 18 0 0,-24 16 0 17,-26 14 0-17,-22 16 0 0,-20 16 0 16,-19 9 0-16,-16 9 0 0,-16 8 0 0,-13 5 0 19,-13 6 0-19,-6 2 0 0,-3 0 0 0,-1-2 0 15,2-1 0-15,10-8 0 0,13-10 0 17,15-11 0-17,20-13 0 0,24-18 0 0,24-14 0 16,26-18 0-16,27-15 0 0,16-15 0 17,11-15 0-17,27-6 0 0,26-13 0 0,25-15 0 16,28-19 0-16,24-15 0 1,24-17 0 15,22-17 0-16,18-14 0 0,17-11 0 0,9-8 0 17,6-8 0-17,0 3 0 0,-9 1 0 16,-9 5 0-16,-22 7 0 0,-22 12 0 0,-23 14 0 17,-30 18 0-17,-26 17 0 0,-26 15 0 17,-21 15 0-17,-24 14 0 0,-11 10 0 0,-6 6 0 16,-22 14 0-16,-21 12 0 0,-18 14 0 17,-24 18 0-17,-19 13 0 0,-25 16 0 0,-17 16 0 17,-16 14 0-17,-16 9 0 0,-8 6 0 16,-1 3 0-16,-4 2 0 0,6-3 0 0,7-1 0 17,12-11 0-17,14-9 0 0,17-12 0 0,21-10 0 17,21-17 0-17,26-14 0 0,24-14 0 16,25-17 0-15,14-15 0-1,12-10 0 0,27-9 0 16,26-20 0-16,28-15 0 0,27-22 0 17,24-15 0-17,24-19 0 0,20-16 0 0,14-13 0 16,15-8 0-16,5-4 0 1,2 1 0 15,-7 3 0-16,-11 10 0 0,-18 13 0 0,-18 16 0 17,-27 13 0-17,-21 20 0 0,-28 16 0 16,-25 17 0-16,-23 21 0 0,-24 4 0 0,-11 11 0 17,-9 18 0-17,-22 18 0 0,-20 17 0 17,-22 20 0-17,-22 14 0 0,-18 16 0 0,-22 14 0 16,-18 12 0-16,-15 6 0 0,-9 6 0 17,-10 1 0-17,-2 0 0 0,2-3 0 0,7-3 0 17,10-9 0-17,15-10 0 0,18-11 0 16,24-16 0-16,22-16 0 0,27-14 0 0,25-15 0 17,23-16 0-17,9-21 0 0,26-10 0 0,27-12 0 17,23-18 0-17,27-20 0 0,28-19 0 16,22-23 0-15,21-19 0-1,14-18 0 16,15-12 0-16,10-4 0 0,-1-1 0 0,-3 2 0 17,-8 9 0-17,-14 12 0 0,-20 16 0 0,-20 16 0 16,-26 18 0-16,-24 18 0 1,-28 18 0 15,-26 18 0-16,-23 9 0 0,-14 13 0 0,-10 15 0 17,-24 19 0-17,-24 18 0 0,-23 16 0 16,-19 13 0-16,-16 12 0 0,-21 8 0 0,-10 5 0 17,-8 4 0-17,-8-5 0 0,6-2 0 0,0-6 0 17,11-6 0-17,13-9 0 0,18-12 0 16,21-12 0-15,18-15 0-1,25-8 0 16,26-16 0-16,15-11 0 0,9-11 0 0,20-6 0 17,26-13 0-17,22-11 0 0,21-11 0 0,17-10 0 17,19-10 0-17,10-8 0 0,10-7 0 16,6-4 0-16,3 2 0 0,-3 3 0 0,-8 3 0 17,-8 7 0-17,-17 8 0 0,-18 11 0 17,-17 13 0-17,-23 11 0 0,-21 12 0 0,-26 4 0 16,-13 16 0-16,-8 12 0 0,-26 17 0 17,-25 14 0-17,-21 10 0 0,-18 11 0 0,-16 10 0 17,-14 5 0-17,-5-1 0 0,-7 1 0 16,4-5 0-16,8-5 0 0,11-7 0 0,10-10 0 17,16-10 0-17,19-13 0 0,18-12 0 16,19-10 0-16,19-13 0 0,10-7 0 0,10-7 0 17,20-13 0-17,24-11 0 0,15-13 0 0,18-8 0 17,16-13 0-17,10-7 0 0,7-7 0 16,6 1 0-16,-4 3 0 1,-4 6 0 15,-10 7 0-16,-13 10 0 0,-19 13 0 0,-16 12 0 17,-18 13 0-17,-22 6 0 0,-12 10 0 0,-7 11 0 16,-20 13 0-16,-21 14 0 1,-11 11 0 15,-16 9 0-16,-12 9 0 0,-4 3 0 0,-8-2 0 17,4-3 0-17,3-3 0 0,11-13 0 17,11-6 0-17,11-11 0 0,14-9 0 0,14-10 0 16,14-7 0-16,8-8 0 0,8-4 0 17,17-11 0-17,14-9 0 0,18-12 0 0,14-9 0 17,13-10 0-17,15-10-344 0,9-6-954 0,10-5-673 16,0 1-121-16</inkml:trace>
    </iact:actionData>
  </iact:action>
  <iact:action type="add" startTime="126433">
    <iact:property name="dataType"/>
    <iact:actionData xml:id="d34">
      <inkml:trace xmlns:inkml="http://www.w3.org/2003/InkML" xml:id="stk32" contextRef="#ctx0" brushRef="#br0">9357 11182 1988 0,'-9'-16'165'23,"-3"2"-18"-23,1 2 3 0,-3-2 3 0,-1 3-18 16,-3-1-6-16,0 0-8 0,-2 3 4 0,-3-2 41 18,-4 2 20-18,-3 4-29 0,-3 2-47 17,-5 3-11-17,-3 0-42 0,-8 7-48 0,-2 7-8 15,-3 5 31-15,-5 9 19 0,-6 7 14 1,-2 9 28 15,-4 2 27-16,-2 7 61 0,1 4-27 17,0 1-97-17,7 0 3 0,4 0 4 16,7-1-30-16,7-3-25 0,7-1-5 1,13 0 5 15,9-3 16-16,7 2-2 0,9-3 6 0,2-1 19 17,4 1 23-17,11-4 33 0,8-3-8 16,8-1-63-16,3-3-24 0,6-2 17 17,3-3 45-17,0-2 15 0,4-3-3 0,0-3 10 17,1-1 1-17,3-3-4 0,-1-1 4 0,3-5 1 16,2-2-22-16,3-4-24 0,5-3 57 17,0-2 29-17,2-4-9 0,0 0 55 0,5-4 34 17,-1-8-8-17,3-5-4 0,0-4-58 16,1-7 25-16,-2-5 79 0,-1-5-23 0,-3-3-121 17,-5-2-105-17,-6-3 0 0,-7 0 0 0,-8-1 0 17,-9 0 0-17,-3 2 0 0,-11 0 0 16,-3 0 0-16,-5-2 0 0,-3 3 0 17,-1-3 0-17,-6 0 0 0,0-1 0 0,0 0 0 17,0 0 0-17,0 2 0 0,0-4 0 0,-6 3 0 16,0 2 0-15,-4 3 0-1,2 2 0 16,-9 3 0-16,-2 5 0 0,-5 1 0 0,-6 6 0 17,-4 2 0-17,-6 5 0 0,-8 3 0 16,-2 5 0-16,-7 1 0 0,-5 4 0 0,-1 2 0 17,-6 3 0-17,0 0 0 0,-5 1 0 17,1 4 0-17,-3 0 0 0,4 2 0 0,0 0 0 16,7-1 0-16,4 2 0 0,9-2 0 17,6 0-369-17,9 0-701 0,9 1-320 0,5 4-62 17,9 3-269-17</inkml:trace>
    </iact:actionData>
  </iact:action>
  <iact:action type="add" startTime="130317">
    <iact:property name="dataType"/>
    <iact:actionData xml:id="d35">
      <inkml:trace xmlns:inkml="http://www.w3.org/2003/InkML" xml:id="stk33" contextRef="#ctx0" brushRef="#br0">22222 10797 2341 0,'-4'-4'231'5,"2"0"-11"12,1 2-3-17,-2-1-15 0,3-2-21 0,-2 2 3 17,0-1-22-17,2 1-6 0,0-1 32 16,0 0 80-16,0 1 30 0,-2 0-37 17,2 0-22-17,0 1-29 0,0 1-31 0,-1 1 15 17,1-2 8-17,0 2-37 0,-2 0 7 0,2 0 9 16,0 0-13-16,-1 2 1 0,1 0 2 17,-3 2-27-17,3 0-12 0,-2 0-1 0,-2 4-14 17,1 3-14-17,-4 0-14 0,3 1-29 16,1 4-16-16,-3-1 16 0,0 6-30 0,0-1-30 17,2 0 0-17,0-1-15 0,-1-2 1 17,3-1 14-17,-1 1 0 0,3-5 0 0,0-3 0 16,0-2 0-16,0-3 0 0,0 0 0 17,0 0 0-17,0-3 0 0,0-1 15 0,0 0 29 17,0 1 14-17,0-1 15 0,0 0 29 16,0 1-43-16,0 0-59 0,0 1 0 0,0 3 0 17,0 0 0-17,-1 3 0 0,-2 5 0 0,-1 1 0 17,-1 7 0-17,0 1 0 0,-3 4 0 16,1 8 0-16,-1 6 0 0,-2 3 0 17,-1 11 0-17,-3 7 0 0,1 10 0 0,0 8 0 17,-6 10 0-17,1 10 0 0,1 5 0 0,-2 5 0 16,4 1 0-16,-1 1 0 0,3-4 0 17,-1-3 0-17,5-7 0 0,4-7 0 0,1-7 0 17,-2-7 0-17,2-6 0 0,0-7 0 16,2-4 0-16,2-7 0 0,0-5 0 0,0-5 0 17,0-8 0-17,0-5 0 0,2-5 0 0,3-4 0 17,-2-5 0-17,3-4 0 0,-4-3 0 16,-2 0 0-16,1-3 0 0,0 0 0 17,-1-2 0-17,0-2 0 0,0-1 0 0,0 0 0 17,0 0 0-17,0 0 0 0,0 0 0 0,1-2 0 16,-1-1 0-15,0 0 0-1,2-2 0 16,-2 2 0-16,0-1 0 0,0 0 0 0,2 0 0 17,0 0 0-17,3-3 0 0,-1-2 0 16,3 1 0-16,2-3 0 0,2-1 0 0,3 0 0 17,1-1 0-17,3 0 0 0,-2 0 0 17,8 0 0-17,2 3 0 0,3 2 0 0,6 1 0 16,4 3 0-16,6 3 0 0,4 1 0 17,5 0 0-17,5 1 0 0,-1 4 0 0,5-1 0 17,0 0 0-17,2-1 0 0,-2-3 0 16,1 0 0-16,-1 0 0 0,-2 0 0 0,2-3 0 17,-4-1 0-17,1 0 0 0,-5-1 0 0,-2 1 0 17,-4 1 0-17,-1 2 0 0,-3-1 0 16,-3 2 0-16,-1 0 0 0,-1 0 0 17,-3 0 0-17,0 0 0 0,0 2 0 0,-1 0 0 17,-3-1 0-17,-1-1 0 0,-3 1 0 0,-2 0 0 16,-4-1 0-16,-4 0 0 0,-3 0 0 17,-5 0 0-17,0 1 0 0,-8-1 0 0,2 0 0 17,-3 0 0-17,-2 0 0 0,0 0 0 16,1 0 0-16,-1 0 0 0,1-2 0 0,1-2 0 17,0-5 0-17,2-1 0 0,1-7 0 17,2-5 0-17,1-6 0 0,2-7 0 0,4-5 0 16,2-6 0-16,4-10 0 0,2-7 0 17,2-6 0-17,3-7 0 0,2-1 0 0,3-5 0 17,0 0 0-17,-1 0 0 0,1 4 0 16,-4 4 0-16,-1 4 0 0,-4 6 0 0,-4 2 0 17,-4 6 0-17,-3-2 0 0,0 2 0 0,-3-2 0 17,0 1 0-17,0-2 0 0,2-2 0 16,-1-1 0-16,3 1 0 0,-2 0 0 0,-2 1 0 17,3 3 0-17,-4 3 0 0,1 3 0 17,0 7 0-17,-5 5 0 0,0 4 0 0,1 5 0 16,-4 6 0-16,-1 5 0 0,0 4 0 17,0 4 0-17,0 3 0 0,0 4 0 0,0 0 0 17,-4-1 0-17,-2 1 0 0,-4 1 0 16,-3 0 0-16,-3 0 0 0,-3 1 0 0,-6-1 0 17,-4 1 0-17,-3 0 0 0,-4 0 0 0,-3 1 0 17,-5 0 0-17,-2 1 0 0,-7 0 0 16,-1-1 0-16,-6 0 0 0,-4 0 0 17,-4-4 0-17,-4 1 0 0,-6 0 0 0,-1-1 0 17,-2-2 0-17,-5-1 0 0,-2-2 0 0,-3-2 0 16,-2-4 0-16,-5 1 0 0,-5-5 0 17,-6 0 0-17,0-5 0 0,-1 2-266 0,5 0-710 17,3 2-380-17,12 0-62 0,14 1-70 16</inkml:trace>
    </iact:actionData>
  </iact:action>
  <iact:action type="add" startTime="148383">
    <iact:property name="dataType"/>
    <iact:actionData xml:id="d36">
      <inkml:trace xmlns:inkml="http://www.w3.org/2003/InkML" xml:id="stk34" contextRef="#ctx0" brushRef="#br0">15057 10597 645 0,'-3'-7'128'23,"1"-1"27"-23,-1 3 56 0,2 0 50 0,-2 1 15 0,1 0-28 16,1 2-92-16,0 2-38 0,-1-1 33 17,2 1-4-17,-1-1-16 0,1 1 17 0,0 0-5 17,0 0-27-17,0 0 31 0,0 0-13 16,0 0 19-16,0 0 50 0,0 0-29 0,0 1-17 17,-2 4-32-17,-3 8 2 0,-4 11 25 17,-3 14-67-17,-5 16 17 0,-4 14-3 0,-7 18-38 16,-4 14 33-16,-4 14-5 0,-4 9 32 17,-1 6-121-17,1-1 136 0,-2 0 30 0,3-1-57 17,3-6-38-17,2-5 50 0,2-6 20 16,4-4 26-16,1-8-6 0,5-11-10 0,4-10-7 17,3-10-60-17,1-10-55 0,6-11-29 0,3-6 29 17,3-9-62-17,2-5 38 0,0-3 28 18,0-1-20-18,0-2-11 0,0-2 27 0,1-2-35 15,4 1-17-15,-1-2 46 0,1 2-46 17,4-4 23-17,2 2 0 0,-3-1-7 0,3-2 11 17,1 4-2-17,0-3 28 0,2 0-30 16,0 0-2-16,3 1 23 0,0-3-10 0,2 1 13 17,4-2 14-17,2-2-38 0,5-1 34 16,2-2 115-16,3-1-116 0,4-2-33 0,3-2-47 17,5 0 47-17,2 0-3 0,4-1 14 17,3-3-5-17,9-1-17 0,4-1-28 0,7 0 2 16,4-3 37-16,7 1 39 0,6-1 18 17,6 1-57-17,3-2-5 0,3 0-50 0,0 2 55 17,4 0 36-17,4 0-50 0,-1 0 60 16,2 0-24-16,-1 2 18 0,-4 0 7 0,0 3 6 17,-1 3-91-17,-3 0-7 0,-3 0-42 0,-2 2 87 17,-4 5 12-17,-1 0 46 0,5 1 11 16,-3 0-44-16,1 1-7 0,-3 0 27 17,3 0 14-17,1 2-4 0,1-1-55 0,-2 2-5 17,2 1-7-17,-4 2 12 0,-1 4 67 0,-1 0-5 16,0 2-62-16,-2 2-5 0,-1-1-4 17,-5 2 9-17,-1-1 69 0,-4 0 5 0,-1-2-20 17,-2 0-27-17,-4-2-27 0,-2 2-43 16,-4-3-7-16,-2-1 45 0,-2 0 12 0,-3-1 4 17,-1-1 19-17,-3-2-4 0,-4 1 29 0,1-3 13 17,-1-2-52-17,0-1-16 0,0-2-11 16,0-2 11-16,1-4-9 0,-4 0 11 17,2 0 1-17,-2 0 2 0,-3 0 10 0,-3-1-2 17,-2-1 1-17,-6 1-1 0,1-1 13 0,-5-2 15 16,-1 1-12-16,-3 0-15 0,0-1 12 17,-3 0 3-17,-2-2 1 0,0-2-15 0,-6-1 66 17,2-2 48-17,-4 0-80 0,1-5-49 16,-3-3 0-16,1-3 0 0,-1-3 0 0,1-5 0 17,0-3 0-17,-1-3 0 0,1-1 0 17,-3 0 0-17,-1-5 0 0,2 2 0 0,-1 0 0 16,-1-2 0-16,0-3 0 0,2-3 0 17,1-1 0-17,0-6 0 0,1-4 0 0,2-4 0 17,0-3 0-17,-1-3 0 0,2 0 0 16,0 0 0-16,1-2 0 0,-3 0 0 0,2 2 0 17,-2 2 0-17,-1 4 0 0,-1 3 0 0,1 2 0 17,-7 6 0-17,3 0 0 0,-5 3 0 16,-3 1 0-16,5 2 0 0,-2-2 0 17,-1-1 0-17,0-1 0 0,-2 0 0 0,1-5 0 17,1-1 0-17,2-2 0 0,-2 0 0 0,2-4 0 16,-4 1 0-16,5 0 0 0,-3 0 0 17,1 4 0-17,0 0 0 0,-5 7 0 0,0 0 0 17,0 5 0-17,0 3 0 0,0 5 0 16,-2 1 0-16,-4 3 0 0,-2 3 0 0,1 0 0 17,-2 2 0-17,0 3 0 0,0 1 0 17,-2 2 0-17,0 0 0 0,-2 2 0 0,0 0 0 16,0-2 0-16,0 4 0 0,-3-3 0 17,-1 1 0-17,-2-2 0 0,1-2 0 0,1 1 0 17,-2-1 0-17,2-1 0 0,-4 1 0 0,-1 0 0 16,2 3 0-16,-3-2 0 0,-1 2 0 17,1 1 0-17,1 0 0 0,-3-2 0 0,-2 5 0 17,0-2 0-17,-4 2 0 0,-1-1 0 16,-4 3 0-16,-5-3 0 0,-3 7 0 0,-4-1 0 17,-5 4 0-17,-4 4 0 0,-7 3 0 17,-6 1 0-17,-6 0 0 0,-4 4 0 0,-5 3 0 16,-2 2 0-16,-6-1 0 0,-2 1 0 17,0 1 0-17,-1-1 0 0,-1-2 0 0,-3 1 0 17,-1 0 0-17,-2-1 0 0,-1 0 0 16,-1 1 0-16,1-1 0 0,-5 2 0 0,-1-2 0 17,-1 1 0-17,0-1 0 0,-3 2 0 0,1 3 0 17,-2-1 0-17,-2 1 0 0,2 2 0 16,1 3 0-16,-5 3 0 0,-1 2 0 17,1 4 0-17,2-1 0 0,3 2 0 0,-2 2 0 17,2-3 0-17,4 0 0 0,5-1 0 0,6-2 0 16,7-3 0-16,2 1 0 0,8-2 0 17,7-2 0-17,5-1 0 0,5-1-116 0,6-3-497 17,5 1-518-17,4-2-164 0,7-1 61 16,6 2 66-16,4-3-181 0</inkml:trace>
    </iact:actionData>
  </iact:action>
  <iact:action type="add" startTime="150075">
    <iact:property name="dataType"/>
    <iact:actionData xml:id="d37">
      <inkml:trace xmlns:inkml="http://www.w3.org/2003/InkML" xml:id="stk35" contextRef="#ctx0" brushRef="#br0">15296 10623 2225 0,'-14'0'95'1,"3"2"-20"12,2 2-38-13,0 3-6 0,0 6-13 17,2 7-18-17,-2 3-6 0,0 5-3 16,-1 7 3-16,-4 5 8 0,1 2-2 0,-3 3 0 17,2-1 6-17,1-3-16 0,0-6-28 20,5-5 38-20,6-8 0 0,2-10 54 0,2-7 60 1,11-5 27 11,13-13 25-12,10-11-52 17,13-13-76-17,7-10 47 0,6-9 55 0,4-6 15 17,2-3-25-17,2 1-25 0,-3 4-28 16,-6 8-25-16,-11 6-5 0,-4 12 95 0,-15 8 375 17,-9 12 54-17,-13 9-396 0,-7 6-171 0,-5 12 1 17,-19 21 12-17,-15 15 2 0,-17 17 18 16,-18 16-15-16,-13 22 48 0,-11 13 85 17,-11 10-41-17,-7 8-114 0,-4-2 0 0,0-2 23 17,4-7-23-17,10-11 190 0,12-15 77 0,14-17-254 16,18-19-13-16,20-17-83 0,21-19 77 17,15-17 28-17,12-7 72 0,25-18 13 0,23-20-105 17,26-19 30-17,23-16-49 0,21-18-84 16,15-13 1-16,13-10 56 0,10-5 38 0,3-3 6 17,0 1 0-17,-3 4 47 0,-12 8-88 0,-12 9 128 17,-14 13-86-17,-16 13-1 0,-23 14 97 16,-22 14 468-16,-20 16 162 0,-21 16-493 17,-15 8-197-17,-9 12-10 0,-19 19-41 0,-23 19 14 17,-17 20-64-17,-18 18 22 0,-19 19 42 0,-13 18 51 16,-12 15-22-16,-9 9-13 0,-2 5 22 17,-4 1 16-17,8-4-38 0,9-11-33 0,17-13-29 17,21-20-106-17,28-15 25 0,26-22 96 16,19-25 11-16,18-25-51 0,30-12-154 0,34-18-28 17,32-24 107-17,32-25-50 0,25-23 52 17,21-19 144-17,15-22 81 0,12-12-128 0,7-8 99 16,1-5-75-16,-2 4 23 1,-8 5 54-1,-15 9 41 16,-16 11 34-16,-19 17 4 0,-23 16 17 17,-27 19 21-17,-22 18 227 0,-28 17-8 16,-26 23-298-16,-23 9-92 0,-6 15 0 0,-26 24 0 17,-26 23 0-17,-25 22 0 0,-25 26 0 0,-20 20 0 17,-22 20 0-17,-15 15 0 0,-12 9 0 16,-6 1 0-16,-1 0 0 0,4-4 0 17,9-10 0-17,12-12 0 0,20-19 0 0,21-18-40 17,27-20-62-17,26-19 11 0,30-20 55 0,17-24 17 16,14-17 19-16,28-11-1 0,30-20-35 17,30-24 128-17,25-23-52 0,27-23-86 0,21-22 122 17,25-19-224-17,13-13 137 0,9-10 102 16,6-1-18-16,-2 6 21 0,-8 8-57 0,-14 13-10 17,-18 18-27-17,-19 19 0 0,-28 21 0 17,-25 18 0-17,-28 21 0 0,-29 21 0 0,-30 9 0 16,-14 16 0-16,-13 25 0 0,-28 22 0 17,-26 25 0-17,-26 21 0 0,-25 21 0 0,-15 16 0 18,-16 13 0-18,-10 4 0 0,-3 2 0 0,3-5 0 15,4-9 0-15,14-12 0 0,18-20 0 17,21-21 0-17,31-17 0 0,28-20 0 0,25-19 0 17,11-23 0-17,25-9 0 0,33-15 0 16,34-17 0-16,26-20 0 0,27-17 0 0,22-17 0 17,17-15 0-17,18-10 0 0,8-5 0 17,-2-4 0-17,0 7 0 0,-6 6 0 0,-14 11 0 16,-17 14 0-16,-21 15 0 0,-22 16 0 17,-25 18 0-17,-24 19 0 0,-28 6 0 0,-28 18 0 17,-15 20 0-17,-11 23 0 0,-26 19 0 16,-23 14 0-16,-18 14 0 0,-18 13 0 0,-10 5 0 17,-4-1 0-17,3-6 0 0,1-8 0 0,10-12 0 17,15-14 0-17,18-13 0 0,18-17 0 16,20-11 0-16,12-14 0 0,7-15 0 17,23-9 0-17,20-8 0 0,22-17 0 0,21-13 0 17,14-12 0-17,15-12 0 0,8-9 0 0,4-7 0 16,0 0 0-16,-5 4 0 0,-16 9 0 17,-14 8 0-17,-19 13 0 0,-17 11 0 0,-20 14 0 17,-22 10 0-17,-11 5 0 0,-8 11 0 16,-20 14 0-16,-17 12 0 0,-16 10 0 0,-8 8 0 17,-10 6 0-17,0 3 0 0,5-3 0 17,6-7 0-17,15-9 0 0,20-9 0 0,14-6 0 16,12-11 0-16,9-13-390 0,27-5-920 17,24-7-611-17,26-14-132 0</inkml:trace>
    </iact:actionData>
  </iact:action>
  <iact:action type="add" startTime="155801">
    <iact:property name="dataType"/>
    <iact:actionData xml:id="d38">
      <inkml:trace xmlns:inkml="http://www.w3.org/2003/InkML" xml:id="stk36" contextRef="#ctx0" brushRef="#br0">9396 12147 1903 0,'0'-2'154'22,"0"0"-43"-22,0-1-2 0,0-1 63 0,0 0 42 0,0-4-7 16,1 1-1-16,0-1 23 0,0 1-6 17,1 0-19-17,0 1-17 0,-2 0-20 16,0 2-14-16,0 1 8 0,0 1-8 0,0 2-24 17,0 0-21-17,0 0-38 0,0-1-22 0,0 1-13 16,0 0-13-15,0 0 30-1,0 0 23 16,0 0-13-16,0 0-27 0,0 0-9 17,0 0-9-17,0 0-13 0,2 0-4 0,-2 0 0 17,0 0-14-17,1 0 14 0,0 0 4 0,0 0 15 16,2 0-9-16,-1 0 9 0,4 1 2 17,-3 0 5-17,3 0 23 1,3-1 7-1,0 1-56 16,4 0 13-16,1 0-9 0,-1-1 13 16,5 0 53-16,-2 1-14 0,3-1-1 0,-2 0 10 17,2 0 22-17,0 0 39 0,0 0-17 17,3 0-26-17,0 0 0 0,0-1 1 0,-1 0-2 16,3-1-17-16,-2-1-11 0,-1 1 0 1,0 0-18 15,-4 1-12-16,3-1 3 0,-6 1-3 17,0 0 0-17,-2 1 2 0,0 0 1 16,-4 0 0-16,0 0-2 0,-1 0 0 0,-3 0 2 17,1 0 13-17,0-1 30 0,-1 1 28 0,-2 0 43 17,0 0 14-17,0 0 2 0,-2 0-11 16,0-1-29-16,0 1-29 0,0 0-15 17,0-1 1-17,0 1-15 0,0-1-14 0,0 1-16 17,0-1 15-17,1 0-14 0,0-2-30 0,0 1 0 16,2-2 0-16,1 0 0 0,1-3 0 17,-1-4 0-17,2-5 0 0,2-2 0 0,2-3 0 17,-1-3 0-17,0 0 0 0,1 0 0 16,-2-3 0-16,1 3 0 0,-2-2 0 0,-3 3 0 17,1-1 0-17,0 1 0 0,-3 0 0 17,-2 1 0-17,0 1 0 0,0-1 0 0,0 2 0 16,0 0 0-16,0 3 0 0,-1 0 0 17,-2 2 0-17,-2 3 0 0,1 0 0 0,2 0 0 17,-1 3 0-17,1 1 0 0,-1 1 0 16,1 1 0-16,2 3 0 0,0-1 0 0,-1 2 0 17,0 1 0-17,1 0 0 0,0 1 0 0,0-1 0 17,-1 1 0-17,1 0 0 0,0 0 0 16,-2 0 0-16,2 0 0 0,0 0 0 0,0 0 0 17,0 0 0-17,0 0 0 0,0 0 0 17,0 0 0-17,0 0 0 0,0 0 0 0,0 0 0 16,0 0 0-16,0 0 0 0,0 0 0 17,0 0 0-17,0 0 0 0,0 0 0 0,0 0 0 17,0 0 0-17,0 0 0 0,0 0 0 16,0 0 0-16,0 0 0 0,0 0-31 0,-1 0-588 17,0 0-716-17,1 0-133 0,0 0 149 0,0 3 50 17</inkml:trace>
    </iact:actionData>
  </iact:action>
  <iact:action type="add" startTime="157679">
    <iact:property name="dataType"/>
    <iact:actionData xml:id="d39">
      <inkml:trace xmlns:inkml="http://www.w3.org/2003/InkML" xml:id="stk37" contextRef="#ctx0" brushRef="#br0">9583 11653 1381 0,'0'-9'214'27,"2"-2"-28"-27,2 1 7 0,-1 2-4 0,2-1 20 0,-3 0 15 16,0 4-16-16,-2 1-23 0,0 1-40 0,0 3-36 17,0 0-52-17,0 0-47 0,-4 5-10 16,-5 5 1-16,-3 4 35 1,-3 2 17-1,-3 5-41 16,-3 4-12-16,-2 1-15 0,2 4-5 17,0-2 10-17,2-3 5 0,3 0-5 0,2-6-5 17,5-1-8-17,4-6 4 0,3-2 19 16,2-4 15-16,0-4 14 0,5-2 3 0,9-1-32 17,3-7 4-17,6-7-4 0,4-2 15 0,4-7 74 17,0-1 14-17,-1-4 4 0,-1 3-4 16,-5 1-17-16,-1 2 5 0,-5 4 8 17,-4 4 59-17,-5 4 72 0,-3 3-21 0,-2 3-103 17,-4 3-89-17,0 2-17 0,0 0-8 0,-6 3-8 16,-7 5-1-16,-3 5 4 0,-6 4 18 17,-1 5 21-17,-4 2 41 0,-1 5-38 0,0-1-29 16,1 1-23-15,0-1-79-1,7-2 13 16,4-4 46-16,7-5 8 0,4-1 35 0,3-6 17 17,2-5 8-17,9-4-17 0,7-3 2 17,9-6-10-17,4-8 23 0,4-4 7 0,4-5 11 16,0-5 13-16,-1-1 13 0,1-1 4 17,-3 4-7-17,-6 1 0 0,-5 7 18 0,-5 1 59 17,-3 6 107-17,-5 4 11 0,-6 3-129 16,-4 4-104-16,0 2-26 0,-4 5-8 0,-9 7 2 17,-5 4 6-17,-5 6 12 0,-6 6 5 0,-3 3-8 17,-1 4-9-17,-2 1 8 0,2 1 3 16,4-3 29-16,6-2-32 0,5-6-8 0,7-3-41 17,9-7-40-17,2-5 42 0,0-7 39 16,11-3 29-15,7-4 3-1,9-6-11 0,4-4-2 16,3-6 83-16,2-5 2 0,0-2-73 17,-1-3-8-17,-4 2 12 0,-5 2 34 0,-4 6 110 17,-8 2 125-17,-3 5-24 0,-6 4-139 16,-4 3-123-16,-1 5-18 0,-3 0-12 0,-6 5-4 17,-7 4-18-17,-3 5-2 0,-3 5 11 0,-2 5-42 17,-2 0 4-17,0 4 60 0,4 0-12 16,4-4-27-16,3-1 0 0,4-4 19 17,5-3 17-17,4-4 1 0,2-4 1 0,0-2 8 17,6-3 5-17,7-3 24 0,3 0-3 0,1-3-4 16,6-6-3-16,2-4-1 0,0-3-4 17,0-3 73-17,-3-2 19 0,1 0-67 0,-4 1-15 16,-5 1 28-15,-1 6 16-1,-7 1 2 16,-1 5-1-16,-5 3-14 0,0 3-15 0,0 1-29 17,0 0-14-17,0 0-1 0,0 0-14 17,-3 0-14-17,0 2-1 0,-1 2 0 0,3 0 0 16,-4 1 15-16,2-1 14 0,0 2-15 17,0 0 0-17,1 0-82 0,-1-3-12 0,3 2 81 17,-2 0-1-17,2-3 15 0,0-1 12 16,0-1-14-16,0 0 16 0,0 0 66 0,0-1 14 17,0-1-80-17,0-3-16 0,0 0-26 0,0 2-89 16,2-2-268-15,1 1-337-1,-1 0-166 16,-1 0 2-16,-1 1 39 0,1 3-82 17,0 0-194-17</inkml:trace>
    </iact:actionData>
  </iact:action>
  <iact:action type="add" startTime="158979">
    <iact:property name="dataType"/>
    <iact:actionData xml:id="d40">
      <inkml:trace xmlns:inkml="http://www.w3.org/2003/InkML" xml:id="stk38" contextRef="#ctx0" brushRef="#br0">9867 11701 863 0,'0'-2'85'1,"0"1"32"25,-2 0 27-26,1 0 0 0,0 0-24 0,0 0-14 0,0 1-29 16,0-1-31-16,1 1-14 0,0-1-11 0,0 1 0 17,0 0 11-17,-3 0-3 0,3 0-12 17,0 0-3-17,0 0 15 0,0 0 35 0,0 3-7 16,0 1-9-16,0 5 9 0,0 3-18 17,0 1-24-17,0 3 0 0,0 3 6 0,0 2 0 17,0 2-5-17,0-1-16 0,-2-3 6 16,2 2 7-16,0-6-10 0,0 3 23 0,0-6-11 17,0-2-12-17,0-3 15 0,0-3 8 0,0 0 12 18,0-3 31-18,0-1 34 0,0 0-13 15,0-4-32-15,0-3 32 0,5-1 2 17,-2-4-24-17,1-1-13 0,0-4-23 0,1-1 0 17,-2-2-14-17,2-2-9 0,-2 3 10 0,1-2-1 16,-2-1-9-16,0 2-4 0,-2 0 0 17,0 0 13-17,2 5 42 0,-2 0 27 0,0 4-12 17,0 1-24-17,0 2-13 0,0 3-5 16,0 1-14-16,0 3-6 0,0 1-9 0,0 0-4 17,0 0-9-17,-2 0-1 0,0 4-5 17,1 3 10-17,-3 2 5 0,1 3-5 0,-1 4-4 16,1 0 5-16,1 5 4 0,-1-2-5 1,1 0 1 15,2-2 4-16,0-2-9 0,0-3 0 17,0-1 9-17,0-4 9 0,0-3 14 16,0-1 14-16,0-3 20 0,0 0-4 0,3-2-19 17,0-5-10-17,1-2 0 0,1-5 0 0,0-3 0 16,-1-4-4-15,1-1-5-1,-2-2-5 16,-3 0-1-16,0 0 5 0,0 2-5 0,0 3 31 17,0 1 32-17,-1 1-19 0,-4 5-40 16,-3 2-13-15,0 3-8-1,0 4-3 0,-3 3 0 16,-2 0-1-16,-2 3-3 0,3 4-3 17,-7 4 5-17,3 3 11 0,-1 3 0 0,1 2 0 16,-1 2-4-15,4-1-2-1,-2-1-2 16,5-4-5-16,0 3 6 0,5-6-6 0,0-2-6 17,4-2 16-17,1-2 5 0,0-2 0 0,0-1 0 17,0-2 9-17,0-1 25 0,0 0 15 16,0 0-19-16,0 0-30 0,0-4-57 17,0-1-144-17,0-3-143 0,0 0-169 0,0 0-141 17,0-1-320-17</inkml:trace>
    </iact:actionData>
  </iact:action>
  <iact:action type="add" startTime="188271">
    <iact:property name="dataType"/>
    <iact:actionData xml:id="d41">
      <inkml:trace xmlns:inkml="http://www.w3.org/2003/InkML" xml:id="stk39" contextRef="#ctx0" brushRef="#br0">11485 741 3035 0,'-21'0'234'18,"1"0"64"-18,2 4 27 0,0 0 11 16,1 2 10-16,4 0-46 0,4-1-30 0,3-1-28 17,1 0-24-17,2-3-8 0,1 0-19 17,2 0-14-17,-1 1-14 0,1 1-26 0,-1 2 1 16,-2 8 16-16,1 2-2 0,-2 8-13 17,-1 9-41-17,-3 9-14 0,-1 8 36 0,-5 12 30 17,-2 9-66-17,-3 9-84 0,-6 9-3 0,-2 9 7 16,-5 6 32-16,-4 4 67 0,1 1 43 17,-3-3 52-17,0 0-92 0,1-6-106 17,2-13 0-17,3-8 0 0,5-13 0 0,3-15 0 16,7-10 0-16,4-10 0 0,7-10 0 0,4-9 0 17,2-5 0-17,0-4 0 0,5-2 0 17,5 0 0-17,4-2 0 0,4-2 0 0,3 2 0 16,5-2 0-16,4 1 0 0,3 0 0 17,3 0 0-17,7 0 0 0,3 0 0 0,5-1 0 17,4 0 0-17,5-1 0 0,3 0 0 16,5-1 0-16,5-1 0 0,7-1 0 0,2 2 0 17,7-2 0-17,1 3 0 0,8-3 0 17,4 1 0-17,5-2 0 0,2-1 0 0,5-1 0 16,-1 0 0-16,6 1 0 0,4 0 0 17,-1 0 0-17,0 1 0 0,1 4 0 0,0 1 0 17,0 4 0-17,2 0 0 0,-1 0 0 0,1 1 0 16,3 3 0-16,0-1 0 0,2 1 0 17,1-2 0-17,2-2 0 0,4 0 0 17,-1 0 0-17,4-3 0 0,1-2 0 0,0-1 0 16,1-1 0-16,-1-1 0 0,1 0 0 0,-2 2 0 17,1 1 0-17,-6 1 0 0,-1 2 0 17,-5 2 0-17,-1 0 0 0,-3 0 0 0,-2 4 0 16,-1 4 0-16,-2 0 0 0,0 2 0 17,-1 1 0-17,1 2 0 0,-2 1 0 0,1-1 0 17,-1 3 0-17,-3-1 0 0,-2 2 0 0,0-1 0 16,2 0 0-16,-6 1 0 0,2-2 0 17,-1 0 0-17,-4-2 0 0,-1-1 0 1,2-2 0 15,-3-1 0-16,1-1 0 0,-5-3 0 16,-3 0 0-16,-1 0 0 0,-1-1 0 0,-4 2 0 17,-3-3 0-17,0 0 0 0,-7 0 0 17,-2 0 0-17,-1-2 0 0,-1 2 0 0,-1-1 0 16,-5-1 0-16,1-1 0 0,1 0 0 17,-2 0 0-17,-1 0 0 0,-3 0 0 0,1-3 0 17,-5 0 0-17,2-1 0 0,-8 0 0 16,3 0 0-16,-5-3 0 0,-1 1 0 0,-3 1 0 17,-5 0 0-17,-3 2 0 0,-5-2 0 17,-2-1 0-17,-5-1 0 0,-3 0 0 0,1-1 0 16,-2-1 0-16,0-3 0 0,-1 0 0 17,1-4 0-17,2-2 0 0,-2-2 0 0,3-5 0 17,-1-4 0-17,2-2 0 0,-1-2 0 0,-1-4 0 16,0-3 0-16,0-1 0 0,1-5 0 17,-3 1 0-17,2 0 0 0,-5-2 0 17,-1-2 0-17,-1 1 0 0,-3 0 0 0,-2 5 0 16,1-2 0-15,-7-1 0-1,2 2 0 0,-3 0 0 16,1-1 0-16,-3-4 0 0,2 0 0 17,-1-6 0-17,0-2 0 0,3 0 0 0,-2 0 0 16,1-1 0-16,-1 2 0 0,-1 3 0 17,1 2 0-17,0 1 0 0,-3 5 0 0,-1 2 0 17,-1 1 0-17,-3 7 0 0,2 3 0 16,-4 5 0-16,3 3 0 0,-3 3 0 0,0 4 0 17,0 5 0-17,0-1 0 0,0 4 0 17,0 2 0-17,0 0 0 0,0 2 0 0,-3 0 0 16,3 0 0-16,-2 2 0 0,-2 1 0 17,4 0 0-17,-5-1 0 0,1 2 0 0,0-2 0 17,-3 2 0-17,-3-1 0 0,1 1 0 0,-4 1 0 16,-3 0 0-16,-2 0 0 0,-4 0 0 17,-3 2 0-17,-6 1 0 0,-3 4 0 17,-9 2 0-17,-4 2 0 0,-7 2 0 0,-7 4 0 16,-6 2 0-16,-4 2 0 0,-6 3 0 0,-1 1 0 17,-6-2 0-17,3-1 0 0,-1-1 0 17,1-5 0-17,2 0 0 0,3-6 0 0,2-2 0 16,1-4 0-16,-1-4 0 0,2 0 0 17,-4 0 0-17,-2-4 0 0,-1 0 0 0,-4 0 0 17,-5 3 0-17,-7-1 0 0,-3 1 0 0,-4 1 0 16,-5 0 0-16,-6 2 0 0,-4 1 0 17,-5 1 0-17,0-1 0 0,-6 1 0 1,2-3 0 15,-6 2 0-16,2-2 0 0,4-1 0 16,-2 0 0-16,2 0 0 0,3 0 0 0,1-3 0 17,4 0 0-17,2-1 0 0,0 0 0 17,1 0 0-17,2-2 0 0,0-1 0 0,4-2 0 16,-5 3 0-16,3-2 0 0,0-4 0 17,-3 0 0-17,4 0 0 0,-4-3 0 0,0 2 0 17,-5-2 0-17,2 0 0 0,-2 3 0 16,1-1 0-16,-3 3 0 0,-2 2 0 0,0 2 0 17,1 2 0-17,-1 4 0 0,0 0 0 17,-1 0 0-17,1 2 0 0,1 2 0 0,-1 2 0 16,0 2 0-16,5 0 0 0,-1-1 0 17,3 2 0-17,-1-1 0 0,1-1 0 0,1-1 0 17,3-2 0-17,2 1 0 0,-3-1 0 0,3 0 0 16,0-1 0-16,1 1 0 0,4 0 0 17,1 0 0-17,-2 4 0 0,1 0 0 17,3-1 0-17,2 0 0 0,4 1 0 0,1 3 0 16,4-1 0-16,0-1 0 0,4 1 0 0,5-1 0 17,4-1 0-17,7-2 0 0,6-1 0 17,6-1 0-17,9-3 0 0,9-1 0 0,7 0 0 16,8 0 0-16,7-1-460 0,4-2-706 17,5-1-289-17,3 0 11 0,4 0 10 0</inkml:trace>
    </iact:actionData>
  </iact:action>
  <iact:action type="add" startTime="194301">
    <iact:property name="dataType"/>
    <iact:actionData xml:id="d42">
      <inkml:trace xmlns:inkml="http://www.w3.org/2003/InkML" xml:id="stk40" contextRef="#ctx0" brushRef="#br0">12737 826 794 0,'-4'-2'66'7,"0"-1"0"7,2 0 38-14,0-1 78 0,0 0 61 17,1 0 28-17,1 0-2 0,-1 1-26 0,0-1-41 16,1 1-41-16,0 1-26 0,-1 2-37 17,1-2-23-17,0 2-23 0,0 0-10 17,0 0 30-17,0 0 28 0,0 0 45 0,0 0 46 16,0 4 57-16,0 0 43 0,0 3-13 0,0 4-7 17,0 7-40-17,0 7-42 0,0 8-13 17,-1 10-46-17,-4 8-25 0,-1 10-5 0,-4 8-24 16,-3 7-40-16,-4 7-7 0,0 6 10 17,-5 6 12-17,-1 6-4 0,0 2-18 0,-3 2 9 17,0-1-21-17,4-1 52 0,3-6-18 0,3-8-51 16,8-11-51-16,3-13 16 0,4-13 24 17,1-10-11-17,5-14-93 0,5-9-166 17,5-9-138-17,1-5-184 0,1-5-95 0,0 0-12 16,-3-7-85-16,0-2-260 0</inkml:trace>
    </iact:actionData>
  </iact:action>
  <iact:action type="add" startTime="194922">
    <iact:property name="dataType"/>
    <iact:actionData xml:id="d43">
      <inkml:trace xmlns:inkml="http://www.w3.org/2003/InkML" xml:id="stk41" contextRef="#ctx0" brushRef="#br0">14237 713 1314 0,'-10'0'19'0,"1"0"15"0,5 0 72 0,-2 0 52 17,5 0 85-17,-1 0 29 0,0 2-21 0,-1 1 61 16,1 1-34-16,-2-1-73 0,0 7 14 17,-1 1 9-17,-2 5-24 0,-2 7-30 0,-2 9-20 17,-3 9-5-17,0 11-34 0,-5 9-40 0,-1 10-5 16,-3 7-49-16,0 6-17 0,0 4-15 17,1 0-14-17,2 1 29 0,0-3-28 1,2-3 13 15,3-6 0-16,2-4-87 0,2-9-106 16,2-9-81-16,4-6-98 0,0-8-97 0,4-7-20 17,1-7-67-17,0-6-129 0</inkml:trace>
    </iact:actionData>
  </iact:action>
  <iact:action type="add" startTime="195579">
    <iact:property name="dataType"/>
    <iact:actionData xml:id="d44">
      <inkml:trace xmlns:inkml="http://www.w3.org/2003/InkML" xml:id="stk42" contextRef="#ctx0" brushRef="#br0">15455 666 737 0,'2'-8'138'10,"0"2"45"-10,-1 2 88 16,0-1 52-16,-1 1 5 0,1 0-41 17,-1 3-13-17,1 1 11 0,-1 0-31 0,0 0-35 17,0 0-7-17,0 0 9 0,0 3-1 16,0 6 40-16,-1 3 20 0,-2 10-22 0,-2 4-28 17,-3 9-35-17,-2 7-31 0,-3 12 22 17,-4 9-28-17,-3 7-58 0,-2 6-39 0,-2 5-44 16,-3 6 9-16,-1 0-26 0,4 6 9 17,-2-3 22-17,2-1-45 0,1-5 28 0,4-1-5 17,2-9-23-17,4-3-21 0,3-8-87 0,3-9-95 16,3-6-121-16,4-8-92 0,0-8-96 17,0-5-26-17,0-6-25 0,5-8 24 17,5-6 19-17,1-4-128 0,3-3-105 0</inkml:trace>
    </iact:actionData>
  </iact:action>
  <iact:action type="add" startTime="196108">
    <iact:property name="dataType"/>
    <iact:actionData xml:id="d45">
      <inkml:trace xmlns:inkml="http://www.w3.org/2003/InkML" xml:id="stk43" contextRef="#ctx0" brushRef="#br0">16835 872 922 0,'0'-2'268'14,"1"1"98"-14,1 0-68 0,-1 0-50 17,0 1 51-17,-1 0-42 0,0 0-44 0,0 0 3 16,0 0-2-16,0 0 11 0,0 0-32 17,0 4 98-17,0 2-12 0,0 6 2 17,0 10 70-17,-2 8-168 0,-4 11 9 0,-3 11-35 16,0 9-151-16,-6 7 83 0,0 4 7 0,-4 3-35 17,1 0-6-17,-3-2-25 0,0-3 42 17,1 0-19-17,-2-5-33 0,3-1 2 0,0-2 74 16,0-5-39-16,3-1-31 0,1-5-52 17,1-3-36-17,0-5-100 0,4-5-162 0,4-6-121 17,0-5-172-17,3-6-37 0,0-4 73 16,3-2 40-16,0-3 12 0,1-7-81 0,9-3-150 17</inkml:trace>
    </iact:actionData>
  </iact:action>
  <iact:action type="add" startTime="196589">
    <iact:property name="dataType"/>
    <iact:actionData xml:id="d46">
      <inkml:trace xmlns:inkml="http://www.w3.org/2003/InkML" xml:id="stk44" contextRef="#ctx0" brushRef="#br0">18087 786 1658 0,'0'0'69'0,"0"0"152"0,0 0 236 16,0 5-72-16,0 3-132 0,0 2 29 17,0 4-18-17,5 5-28 0,0 5-48 0,0 1 24 17,0 4 28-17,0 3 22 0,0 1 15 0,-2 4-11 16,-1 4 2-16,-2 2-17 0,0 3-40 17,0 4-31-17,-2 6-18 0,-6 3-4 1,-1 3-15 15,-5 4-72-16,-1 2-47 0,-2 1 47 16,0 2 6-16,-1 3-54 0,-1-3 10 0,0-2-20 17,0 1-6-17,1-2-17 0,-1-5-6 17,3-3-22-17,3-7-63 0,1-6-130 0,4-7-224 16,-1-10-166-16,4-6-24 0,2-8 2 17,3-8 65-17,0-5 63 0,0-3-22 0,0-3-66 17,2-5-112-17</inkml:trace>
    </iact:actionData>
  </iact:action>
  <iact:action type="add" startTime="197167">
    <iact:property name="dataType"/>
    <iact:actionData xml:id="d47">
      <inkml:trace xmlns:inkml="http://www.w3.org/2003/InkML" xml:id="stk45" contextRef="#ctx0" brushRef="#br0">20129 827 1848 0,'0'-2'203'0,"0"2"58"22,0 0 70-22,0 0 76 0,0 0 8 0,0 2-74 16,0 6-42-16,-2 2 38 0,-2 8-13 0,-3 2-50 17,-1 9-21-17,-1 5-1 0,-4 7-39 17,-1 6-47-17,-2 3 24 0,-1 4 10 0,-1 4-1 16,-1 4-43-16,0 4-60 0,-3 2-3 17,0 4-30-17,0 6 20 0,-1 5-1 0,0-1-47 17,2 2-5-17,-2-4-4 0,1 0-19 0,5-3-7 16,-2-7 0-16,5-3-3 0,1-10 0 17,4-3-7-17,-1-8-153 0,2-7-285 17,4-7-250-17,1-10-121 0,-2-4-28 0,3-10 82 16,2-5 54-16,0-3-217 0</inkml:trace>
    </iact:actionData>
  </iact:action>
  <iact:action type="remove" startTime="217450">
    <iact:property name="style" value="instant"/>
    <iact:actionData xml:id="d48" ref="#d41"/>
  </iact:action>
  <iact:action type="remove" startTime="217739">
    <iact:property name="style" value="instant"/>
    <iact:actionData xml:id="d49" ref="#d42"/>
  </iact:action>
  <iact:action type="remove" startTime="217865">
    <iact:property name="style" value="instant"/>
    <iact:actionData xml:id="d50" ref="#d43"/>
  </iact:action>
  <iact:action type="remove" startTime="217903">
    <iact:property name="style" value="instant"/>
    <iact:actionData xml:id="d51" ref="#d44"/>
  </iact:action>
  <iact:action type="remove" startTime="218015">
    <iact:property name="style" value="instant"/>
    <iact:actionData xml:id="d52" ref="#d45"/>
  </iact:action>
  <iact:action type="remove" startTime="218073">
    <iact:property name="style" value="instant"/>
    <iact:actionData xml:id="d53" ref="#d46"/>
  </iact:action>
  <iact:action type="remove" startTime="218171">
    <iact:property name="style" value="instant"/>
    <iact:actionData xml:id="d54" ref="#d47"/>
  </iact:action>
  <iact:action type="add" startTime="217463">
    <iact:property name="dataType" value="strokeEraser"/>
    <iact:actionData xml:id="d55">
      <inkml:trace xmlns:inkml="http://www.w3.org/2003/InkML" xml:id="stk46" contextRef="#ctx0" brushRef="#br1">11399 1042 8191 0,'0'-23'0'14,"-3"7"0"-14,-5 4 0 0,-10 4 0 6,-2 6 0-6,-4 2 0 6,-2 4 0-2,-2 11 0 0,2 13 0 2,-5 11 0-2,-2 17 0 1,2 15 0 0,2 16 0-1,-2 12 0 2,3 5 0-2,1-1 0 0,7-5 0 2,6-10 0-2,10-14 0 0,2-19 0 2,7-25 0-2,18-20 0 0,14-11 0 2,18-23 0-2,13-26 0 0,13-23 0 2,9-23 0-2,5-22 0 0,3-16 0 2,-3-16 0-2,-7-3 0 2,-6 1 0-2,-12 11 0 0,-11 15 0 2,-13 23 0-2,-11 19 0 0,-15 27 0 2,-11 29 0-2,-7 19 0 0,-2 15 0 2,-10 24 0-2,-9 25 0 0,-7 27 0 2,-5 22 0-2,-10 26 0 0,-2 22 0 2,-2 20 0-2,4 9 0 2,1 2 0-2,9-7 0 0,8-15 0 2,17-22 0-2,5-32 0 0,16-38 0 2,25-43 0-2,23-18 0 0,22-27 0 2,25-35 0-2,18-34 0 0,15-25 0 2,10-21 0-2,4-13 0 8,-3-11 0-11,-3 1 0 4,-11 6 0-1,-14 12 0-2,-16 16 0 2,-18 20 0 2,-19 21 0-2,-18 20 0 0,-18 24 0 2,-12 26 0-2,-16 8 0 0,-5 15 0 2,-4 25 0-2,-4 22 0 0,-5 23 0 2,-9 25 0-2,0 21 0 2,0 16 0-2,0 5 0 0,9-3 0 2,7-7 0-2,6-19 0 0,18-24 0 2,23-30 0-2,23-36 0 0,30-20 0 2,26-21 0 4,26-31 0-10,23-28 0 5,16-30 0-2,11-24 0 3,8-19 0-2,1-7 0 0,-9 1 0 2,-8 7 0 4,-20 15 0-10,-17 18 0 4,-24 22 0 0,-26 22 0 0,-24 23 0 2,-22 22 0-2,-16 15 0 0,-16 12 0 2,-10 19 0-2,-9 14 0 0,-1 16 0 2,-3 13 0-2,1 12 0 2,0 11 0-2,2 1 0 0,4-1 0 2,5-7 0-2,11-5 0 0,11-8 0 2,13-12 0-2,15-14 0 0,14-17 0 2,15-10 0-2,10-12 0 5,11-5 0-8,9-8 0 3,0-10 0 2,3-7 0-2,-1-7 0 0,-4-2 0 2,-4 0 0-2,-4 0 0 0,-5 5 0 2,-6 5 0-2,0 1 0 0,-2 7 0 7,2 2 0-10,-1 1 0 3,3 4 0 0,-3 0 0 0,3 2 0 0,-2 1 0 2,-3 1 0-2,-4 3 0 2,-5 1 0-2,-2 0 0 0,-4 3 0 2,2 4 0-2,-5 2 0 0,-1 3 0 2,-2 4 0-2,-3 0 0 0,0 0 0 2,-6 0 0-2,-5-2 0 0,-8 0 0 2,-5-3 0 3,-9-2 0-9,-6 1 0 5,-6-4 0-1,-10-1 0 2,-3-1 0-2,1-1 0 0,-7 1 0 2,0 0 0-2,3-1 0 0,1-1 0 2,2 1 0-2,-1-1 0 0,0 0 0 2,0 0 0-2,-2-1 0 0,-1 0 0 2,-6 0 0-2,-2 0 0 2,0-1 0-2,-7 1 0 0,0-1 0 2,-2 2 0-2,-10 0 0 0,-5 1 0 2,-12 1 0-2,-5 0 0 0,-13 0 0 2,-12 0 0-2,-12 3 0 0,-13 1 0 2,-11 2 0-2,-13 1 0 0,-12 7 0 2,-14 1 0-2,-9 6 0 2,-9 4 0-2,-8 0 0 0,-6 2 0 2,-4 0 0-2,-2 0 0 0,-3-3 0 2,3-4 0-2,-2-2 0 0,6-1 0 2,-3-5 0-2,3-2 0 0,0-1 0 2,5 0 0-2,8 0 0 2,4 1 0-2,9 0 0 0,10-1 0 2,11 2 0-2,14-3 0 0,8-1 0 2,12 1 0-2,12-4 0 0,11 1 0 2,8-5 0-2,5 1 0 0,9-1 0 2</inkml:trace>
    </iact:actionData>
  </iact:action>
  <iact:action type="add" startTime="219723">
    <iact:property name="dataType"/>
    <iact:actionData xml:id="d56">
      <inkml:trace xmlns:inkml="http://www.w3.org/2003/InkML" xml:id="stk47" contextRef="#ctx0" brushRef="#br0">10477 1296 1858 0,'5'-39'10'15,"3"-4"0"-15,-1 1 13 0,-2 1 77 17,-1 5 127-17,1 3 71 0,-4 6 35 17,0 6-99-17,-1 6-108 0,0 7-4 0,0 5 27 17,0 3 80-17,0 5 57 0,0 7 16 0,0 11-4 16,0 7 26-16,-2 11-1 0,-3 9-32 17,1 11-33-17,-1 9-48 0,-3 6-33 0,-2 8-59 16,1 2-32-16,-2 4-23 0,-3-3-33 17,0 0-2-17,1-4 6 0,-1-3 32 0,-3-4 75 17,2-7 65-17,0-5 14 0,2-6-32 16,-1-5-44-16,4-7-51 0,2-7-66 0,4-4-26 17,1-8 1-17,3-2 26 0,0-4 40 17,0-1-15-17,4-1-26 0,6-1 0 0,5-1 12 17,2 0 51-17,6-1 55 0,4-3-66 0,5-8-79 16,5-4 0-16,6-1 0 0,6-5 0 17,5-8 0-17,5-6 0 0,4-6 0 16,4-4 0-16,0-4 0 0,6-2 0 0,0-2 0 17,0 0 0-17,-1 3 0 0,-3 0 0 0,-1 3 0 17,-5 2 0-17,-6 5 0 0,-6 1 0 17,-4 3 0-17,-6 4 0 0,-8 3 0 0,-4 1 0 16,-5 4 0-16,-4 0 0 0,-5 0 0 17,-1 5 0-17,-4-1 0 0,-1 0 0 0,1 1 0 16,-3-1 0-15,1 0 0-1,0-5 0 16,1 1 0-16,1-2 0 0,-1-6 0 0,3-4 0 17,1-6 0-17,1-5 0 0,-1-5 0 16,0-7 0-16,1-3 0 0,0-2 0 0,-2-3 0 17,-2-2 0-17,-3 1 0 0,-3-1 0 17,1 2 0-17,-5 3 0 0,0 1 0 0,0 3 0 16,-6 1 0-16,-3 1 0 1,-6 6 0 15,-4 2 0-16,-3 4 0 0,-6 1 0 0,-3 3 0 17,-2 2 0-17,-5 3 0 0,-2-1 0 16,-5 7 0-16,-1 1 0 0,-7 5 0 0,-4 4 0 17,-3 2 0-17,-4 3 0 0,-4 1 0 0,-1 3 0 17,1 4 0-17,-1 4 0 0,2-1 0 17,3 1 0-17,2 2 0 0,4 0 0 0,3 1 0 16,3 2 0-16,3-1 0 0,5 0 0 17,5 0-604-17,7 0-737 0,5-1-198 0,10-3-27 17,7 3-211-17</inkml:trace>
    </iact:actionData>
  </iact:action>
  <iact:action type="add" startTime="220634">
    <iact:property name="dataType"/>
    <iact:actionData xml:id="d57">
      <inkml:trace xmlns:inkml="http://www.w3.org/2003/InkML" xml:id="stk48" contextRef="#ctx0" brushRef="#br0">12885 1054 3059 0,'-8'-13'131'21,"1"4"-19"-21,3 2-12 0,3 1 1 0,-1 3-16 17,2 3 23-17,0 0 62 0,0 5 105 0,0 4 33 16,0 7-48-16,-1 8-83 0,-1 10-67 17,-3 7-8-17,-3 10-38 0,-1 11-18 0,-5 7 50 17,-2 6 76-17,-3 5 101 0,-2 3 57 16,-2 1 30-16,-2 0 9 0,0-3-72 0,-2 0-59 17,2-3-34-17,1-7-4 0,1-5 6 17,4-6-39-17,1-10-96 0,3-5-71 0,7-9 0 17,2-8 0-17,5-8 0 0,1-4 0 0,0-6 0 16,0-3 0-16,5-3 0 0,3-1 0 17,2-3 0-17,4 0 0 0,3 0 0 1,3-3 0 14,4-4 0-15,7-4 0 1,3-4 0 15,7-2 0-16,4-3 0 0,6-4 0 0,3 1 0 17,7-4 0-17,3 2 0 0,5 1 0 17,0-1 0-17,3 4 0 0,3 0 0 0,-2 5 0 16,2 0 0-16,-1 4 0 0,-4 1 0 17,-4 3 0-17,-3 4 0 0,-6 2 0 0,-6 2 0 16,-5 0 0-16,-6 0 0 0,-6 0 0 17,-4 1 0-17,-6 0 0 0,-4 1 0 0,-1-1 0 17,-5 0 0-17,-5 0 0 0,1-1 0 16,-4 0 0-16,-2 0 0 0,0 0 0 0,-2 0 0 17,2-3 0-17,-1-4 0 0,0-5 0 0,2-7 0 17,0-6 0-17,3-7 0 0,2-9 0 17,2-8 0-17,1-3 0 0,1-7 0 0,2-3 0 16,-1-3 0-16,-1-1 0 0,1 1 0 17,-5 3 0-17,-2 0 0 0,-2 2 0 0,-3 2 0 16,-3 3 0-16,0 2 0 0,0 3 0 17,-1 4 0-17,-5 0 0 0,1 5 0 0,-3 3 0 17,1 1 0-17,-2 3 0 0,1 1 0 16,2 2 0-16,-2 4 0 0,-1 3 0 0,3 1 0 17,-3 6 0-17,-1 2 0 0,1 7 0 17,-4 2 0-17,-5 4 0 0,-4 2 0 0,-7 3 0 17,-7 6 0-17,-7 8 0 0,-9 4 0 0,-11 8 0 16,-7 3 0-16,-7 2 0 0,-7 4 0 17,-5-3 0-17,-4 1 0 0,-2-2 0 16,1-3 0-16,2-1 0 0,4-2 0 0,2-5 0 17,7 3 0-17,6-2 0 0,5-3-272 0,8-1-629 17,9-2-457-17,9-1-150 0,11-4-138 17</inkml:trace>
    </iact:actionData>
  </iact:action>
  <iact:action type="add" startTime="221793">
    <iact:property name="dataType"/>
    <iact:actionData xml:id="d58">
      <inkml:trace xmlns:inkml="http://www.w3.org/2003/InkML" xml:id="stk49" contextRef="#ctx0" brushRef="#br0">15395 974 4473 0,'2'1'268'29,"0"3"83"-29,4 2-90 0,4 2-134 0,4 2-27 0,1 2 23 0,3 5 52 17,3 1 40-17,-3 4 19 0,3 4-34 16,-5 2-51-16,-3 5-17 0,-3 3-16 0,-6 6-26 17,-4 6-16-17,0 1-30 0,0 5 0 16,-9 3 12-16,-3 0-17 0,-7 1 49 0,-1 0 35 17,-1 1 14-17,-2-3 90 0,1-3-11 17,4-5-116-17,-3-2-71 0,3-3-29 0,5-7 0 17,5-7 0-17,5-3 0 0,3-3 0 0,0-3 0 16,5-4 0-16,8-2 0 0,6-3 0 17,7 0 0-17,5-3 0 0,0-1 0 16,5-3 0-16,2-2 0 0,3-2 0 0,3 0 0 17,-1 0 0-17,3-1 0 0,-1-3 0 0,4-1 0 17,0-3 0-17,3-1 0 0,1 0 0 16,0-3 0-15,1-3 0-1,1 2 0 0,-4-2 0 16,-1 2 0-16,0 1 0 0,-5-1 0 17,-1 3 0-17,-4 2 0 0,-2 0 0 0,0 1 0 17,-2 1 0-17,-3 0 0 0,-2 0 0 16,-2 0 0-16,-1 1 0 0,-2-2 0 0,-1 0 0 17,-2-1 0-17,0-3 0 0,-1-1 0 16,-2-2 0-16,2-1 0 0,-2-6 0 0,2-4 0 17,1-4 0-17,1-6 0 0,4-5 0 17,4-2 0-17,-1-8 0 0,6-5 0 0,2-4 0 17,3-2 0-17,4-5 0 0,0-3 0 0,-3 1 0 16,-3 2 0-16,0 4 0 0,-6 5 0 17,-6 6 0-17,-8 8 0 0,-5 6 0 16,-11 7 0-15,-3 6 0-1,-1 4 0 0,-3 3 0 16,-10 4 0-16,-3 1 0 0,-5 2 0 0,0 2 0 17,-6-1 0-17,1 5 0 0,-6 1 0 17,-5 3 0-17,-1 0 0 0,-3 0 0 0,-9 4 0 16,0 5 0-16,-5 2 0 0,-7 3 0 17,-3 5 0-17,-5 1 0 0,-7 4 0 0,-5 6 0 17,-3 1 0-17,-7 2 0 0,-2 0 0 0,-2 2 0 16,-3-1 0-16,3-1 0 0,5-1 0 17,5-5 0-17,7-3 0 0,7-1 0 16,6-6 0-16,12-2 0 0,10-4-474 0,7-3-965 17,10-1-493-17,11-2 82 0</inkml:trace>
    </iact:actionData>
  </iact:action>
  <iact:action type="add" startTime="223499">
    <iact:property name="dataType"/>
    <iact:actionData xml:id="d59">
      <inkml:trace xmlns:inkml="http://www.w3.org/2003/InkML" xml:id="stk50" contextRef="#ctx0" brushRef="#br0">11171 1454 1636 0,'-15'-14'143'23,"2"0"-16"-23,-1 2 13 0,-1 5 33 0,-2 2 16 16,1 4-7-16,1 1-7 0,3 0-20 0,-3 5 3 17,2 2 49-17,2 5 43 0,0 7 15 0,2 5-8 17,1 9-31-17,3 8-66 0,0 10-16 17,0 10-29-17,1 10-56 0,-1 6-25 0,1 4-34 16,0 1-3-16,1-2-23 0,-2-8-18 17,4-8-12-17,1-8-29 0,0-12-22 0,0-9-14 16,0-11-53-16,1-8-64 0,5-7-25 17,-2-2 42-17,0-3 53 0,0-4 10 0,-2 2-57 17,-2-1-135-17,0-1-148 0,0 3-87 16,-4 1 12-16</inkml:trace>
    </iact:actionData>
  </iact:action>
  <iact:action type="add" startTime="224172">
    <iact:property name="dataType"/>
    <iact:actionData xml:id="d60">
      <inkml:trace xmlns:inkml="http://www.w3.org/2003/InkML" xml:id="stk51" contextRef="#ctx0" brushRef="#br0">10405 2047 1799 0,'-4'0'19'0,"1"0"17"0,0 0 32 1,-1 1 12 14,4 1-1-15,0-2 60 0,0 1 71 17,0 0 87-17,5-1 67 0,3 0-21 0,5 0-23 17,5-2-18-17,8-3-3 0,6-4-89 16,8-3-79-15,4-2-5-1,8-5-19 0,3-1-19 16,4-1-13-16,3 1 35 0,1 1 23 17,0 3-22-17,0 1 25 0,0 3-58 0,-1 5-74 16,-1 1 18-16,-1 2-14 0,-2 2 46 17,-1 2-34-17,-7 0-9 0,-2 4-4 0,-5 0-7 17,-4 1-20-17,-5 2-55 0,-3 0-108 16,-3 0-103-16,-6-1-112 0,-2-2-89 0,-1 0-25 17,-5 1-53-17,-1-4-118 0,-2-1-170 17,-2 0-225-17</inkml:trace>
    </iact:actionData>
  </iact:action>
  <iact:action type="add" startTime="224809">
    <iact:property name="dataType"/>
    <iact:actionData xml:id="d61">
      <inkml:trace xmlns:inkml="http://www.w3.org/2003/InkML" xml:id="stk52" contextRef="#ctx0" brushRef="#br0">13329 1192 3665 0,'-3'0'9'0,"-1"7"-6"13,-5 4 54-13,2 5 98 16,-3 6 104-15,1 4 73-1,1 5 25 0,-1 6 2 16,3 3 34-16,-1 2-16 0,2 4-47 17,0 3-61-17,0 2-70 0,2 2-63 0,1 1-80 17,-1 0-40-17,2-1-16 0,-1-2 13 0,1-1-13 16,1-5-14-16,0-4-26 0,0-7-87 17,0-4-108-17,0-5-100 0,0-2-82 0,0-8-54 16,0-2-23-16,0-4-52 0,0-4-17 17,1-1 34-17,-1-3 42 0,0-1-37 0,0 0-144 17,0-2-50-17</inkml:trace>
    </iact:actionData>
  </iact:action>
  <iact:action type="add" startTime="225139">
    <iact:property name="dataType"/>
    <iact:actionData xml:id="d62">
      <inkml:trace xmlns:inkml="http://www.w3.org/2003/InkML" xml:id="stk53" contextRef="#ctx0" brushRef="#br0">12417 1900 3967 0,'1'0'0'1,"4"0"37"-1,4 0 92 15,7 1 78-15,7-1 51 0,6 0 46 17,6 0-9-17,7 0-55 0,5-3-26 0,3-1 5 16,4-2-12-16,2-2-41 0,3 0-93 17,-1 3-20-17,-2-2 42 0,-2 1 15 0,-1 0 1 17,-2 2 34-17,-3-1 60 0,-2 1 9 16,-6 3-11-16,1 0-10 0,-4 1-64 0,-1 0-39 17,1 0 2-17,0 0-84 0,3 0-8 17,-4 0-54-17,3-2 30 0,-1 0 12 0,-1-2-9 17,1-1-3-17,-2-2-15 0,-4 0-27 0,-2-1-27 16,-3 1-24-16,-5-1-52 0,-4 1-23 17,-4 2-125-17,-5 1-179 0,-1 0-108 16,-3 0-97-16,-4 2-62 0,-1 0-24 0,1-1-49 17,-1 0-209-17</inkml:trace>
    </iact:actionData>
  </iact:action>
  <iact:action type="add" startTime="246479">
    <iact:property name="dataType"/>
    <iact:actionData xml:id="d63">
      <inkml:trace xmlns:inkml="http://www.w3.org/2003/InkML" xml:id="stk54" contextRef="#ctx0" brushRef="#br0">12703 10661 955 0,'0'-9'200'26,"0"5"48"-26,0 0-43 0,0 0-30 0,0 2-20 0,0 1-33 17,0 1-12-17,0 0 32 0,0 0 31 0,2 0-11 16,0 0-37-16,3 0-27 0,-3 0-8 0,3 0-2 17,-1 1-4-17,0 0-8 0,-1 0 17 17,0-1 1-17,-2 0-24 0,-1 0 0 16,0-1 14-16,0-2 22 0,-5-1 4 0,-4 0-22 17,-4-2-6-17,-5-2 49 0,-6 1 42 1,-3-1 10 15,-7 3 20-16,-5 1-54 0,-5-2-30 16,-4 1 14-16,-1-1-55 1,-4 1-17-1,-2-1 15 16,-1 0-7-16,-2-1-19 0,1-2-5 17,-2 1 40-17,0-1-6 0,0 1-72 0,-2-1-7 16,0 1-10-16,-2-3 10 0,1 3 2 17,-3 1 6-17,1-1 23 0,-3 2 28 0,-5 2-28 17,-4 2-31-17,-4 2 2 0,-4 0 4 16,-6 0 42-16,-6 4 68 0,-4 5-32 0,-3 0-35 17,-1 2 94-17,-1 3 34 0,-6 2-15 17,4 0-97-17,-3 0-63 0,6 3-22 0,-2 1 14 16,3 1 7-16,2 1 39 0,0 1-21 1,1 1-19 15,5 1-45-16,0 0 14 0,1 1 31 17,-1 0 3-17,1 1-3 0,0-1-41 16,0 3 1-16,-2 0 40 0,2 0 64 0,-2-1 63 17,-3 4 82-17,3-1-42 0,1 2-89 0,1-2 24 17,4 0 12-17,5 0-17 0,1-1 1 17,11-1-25-17,3-1-56 0,7 1-17 0,5-2-34 16,4-2-8-16,9 0 12 0,2-1-15 17,7-1 12-17,3-1-1 0,5-2 0 0,6 0 12 16,4 1 13-16,4-3 7 1,3 4-7-1,-1-2-1 16,4 0 0-16,1 5 1 0,1 0 8 17,1 5-10-17,3-1 10 0,2 4-1 16,0 1 9-16,0 3-3 0,0 3 6 0,7 0 3 17,2 2 12-17,4-1 22 0,3 0-14 0,4 0-1 17,0-2-2-17,5-2-6 0,2-1-24 16,2-1-1-16,2-3-21 1,7 1 14-1,-1-1 8 16,3-1 1-16,7-2 1 0,1 0 6 17,8-3 18-17,3 0-26 0,6-3-15 0,4-2-85 16,5 0 17-16,5-3 71 0,0 1 12 17,3-3 33-17,-1 2 23 0,0 1-21 0,4-4-27 17,-3 2 11-17,1-1 53 0,-1 2 24 16,2-3-7-16,1 2 23 0,-1-1-88 0,3 1 15 17,0-2-30-17,5-1 13 0,1-1 59 17,3 0 25-17,7-1-82 0,2 0-24 0,5-2 0 16,-1 0 0-16,7 1 12 1,2-1-12-1,4 1-36 16,-1-2 36-16,-2 2 24 0,1 2-24 17,0-2-13-17,-1 1-22 0,0-1 35 16,-6-1 48-16,-3 2-12 0,1-2-36 0,-2-2 0 17,1 0 0-17,-3 0 0 0,1-1 0 0,0-3 0 17,5 0 0-17,1-4 0 0,-1 0 0 16,4 0 0-15,1 0 0-1,3-1 0 0,1-3 0 16,-2 1 0-16,-2 0 0 0,1 1 0 17,-4 0 0-17,-1 2 0 0,-3 0 0 0,-6 0 0 16,-2 0 0-16,-3 0 0 0,-1 3 0 17,-3 1 0-17,-2-1 0 0,-3 1 0 0,1 0 0 17,-1-1 0-17,0 1 0 0,2-1 0 16,-1 1 0-16,-1-2 0 0,1 0 0 0,4 0 0 20,-3 0 0-20,2 0 0 0,0 0 0 0,1-1 0 14,-2 0 0-14,1 0 0 0,1 0 0 17,-1 0 0-17,-3 0 0 0,-2 0 0 0,1 1 0 16,-1-1 0-16,0 1 0 0,1 0 0 17,-3 1 0-17,3-2 0 0,-2 0 0 16,2 0 0-16,0-1 0 0,0 0 0 0,0 0 0 17,3 0 0-17,1 0 0 0,0 0 0 0,3-2 0 17,2-3 0-17,3 2 0 0,0-1 0 16,-1-1 0-16,2 0 0 0,-1 0 0 17,1-2 0-17,1-1 0 0,0 1 0 0,-2 1 0 17,-2 0 0-17,2 1 0 0,0-1 0 0,-2 1 0 17,-2-1 0-17,-4 1 0 0,-2 0 0 0,-2 1 0 16,1-3 0-16,-2 1 0 0,0 0 0 17,-2 0 0-17,-1-1 0 0,2 0 0 16,-3 1 0-16,2-2 0 0,-1-1 0 0,-1 0 0 17,0 0 0-17,-6-1 0 0,4-3 0 0,-1 0 0 17,-1-4 0-17,-1 1 0 0,1-2 0 17,-6-3 0-17,-2 1 0 0,0-1 0 0,-7-1 0 16,-4-1 0-16,-2-3 0 0,-7 0 0 17,-5-3 0-17,-2-1 0 0,-2-3 0 0,-4 0 0 16,-3-2 0-16,-2-1 0 0,-3-1 0 17,-3 1 0-17,-3 1 0 0,-3-1 0 0,-6 2 0 17,0-4 0-17,-2 2 0 0,-3 0 0 16,1-2 0-16,-5-2 0 0,0-1 0 0,0 0 0 17,-3 0 0-17,0 1 0 0,-2-3 0 17,-4 2 0-17,0 0 0 0,0-1 0 0,0 1 0 17,-4-1 0-17,-4 1 0 0,-1-1 0 0,-4-2 0 16,-7-2 0-16,1 2 0 0,-4-1 0 17,-2 0 0-17,-5 0 0 0,-1-1 0 16,-5 2 0-16,0-1 0 0,-5 2 0 0,1 0 0 17,-2 2 0-17,-4-2 0 0,0 0 0 0,-4 0 0 17,-4 0 0-17,-3 1 0 0,-3 0 0 17,-3 3 0-17,-2 1 0 0,-4 1 0 0,-1 5 0 16,-5-1 0-16,4 4 0 0,-5 0 0 17,-3 0 0-17,-2 3 0 0,-2 2 0 0,-7-1 0 16,-2 0 0-16,-6 3 0 0,-6-1 0 17,0 1 0-17,-4 1 0 0,1 1 0 0,-9-1 0 17,-1 3 0-17,-1-1 0 0,2 3 0 16,-4 0 0-16,1-1 0 0,-2 3 0 0,2-2 0 17,1 4 0-17,2-1 0 0,0 0 0 17,-3 2 0-17,3 1 0 0,-2 2 0 0,0 3 0 16,0 1 0-16,-5 2 0 0,0 2 0 1,-1 0 0 15,-4 0 0-16,1 4 0 0,0 1 0 17,-1 1 0-17,-2 3 0 0,0 0 0 0,1 0 0 16,-1 5 0-16,3-2 0 0,0 0 0 17,0 5 0-17,-1-2 0 0,2 3 0 0,2-2 0 17,-5 4 0-17,2 0 0 0,1-1 0 16,-4 1 0-16,-1 3 0 0,-1-1 0 0,1 2 0 17,1-2 0-17,0 0 0 0,0 3 0 17,0-2 0-17,1 1 0 0,3-4 0 0,-2 2 0 17,3 0 0-17,1-3 0 0,3 0 0 0,5-2 0 16,2-1 0-16,5-1 0 0,2-3 0 17,4 1 0-17,5-4 0 0,3 1 0 16,3-3 0-16,1 1 0 0,0-1 0 0,2-1 0 17,2 0 0-17,0 0 0 0,0 1 0 0,3-1 0 17,-2 3 0-17,0-1 0 0,1-2 0 17,5 0 0-17,-3 2 0 0,2-2 0 0,5 0 0 16,-1-2 0-16,5 0 0 0,3-4 0 17,1 0 0-17,4 0-456 0,-1 0-1099 0,6 0-588 16,-1 3-229-16</inkml:trace>
    </iact:actionData>
  </iact:action>
</iact:actions>
</file>

<file path=ppt/ink/inkAction5.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7T15:37:34.587"/>
    </inkml:context>
    <inkml:brush xml:id="br0">
      <inkml:brushProperty name="width" value="0.05292" units="cm"/>
      <inkml:brushProperty name="height" value="0.05292" units="cm"/>
      <inkml:brushProperty name="color" value="#FF0000"/>
    </inkml:brush>
  </inkml:definitions>
  <iact:action type="add" startTime="6964">
    <iact:property name="dataType"/>
    <iact:actionData xml:id="d0">
      <inkml:trace xmlns:inkml="http://www.w3.org/2003/InkML" xml:id="stk0" contextRef="#ctx0" brushRef="#br0">21170 10737 2238 0,'0'-3'174'7,"-2"2"-14"9,-1 1-55-15,1-1-45-1,0 1-11 0,-2 0-8 16,0 0 17-16,1 0 33 0,1 0 11 17,-2 1 4-17,-2 2-8 0,0 1-7 16,-1 0-4-16,-3-1-16 1,0 5-8-1,-3-1 4 16,-1 1-13-16,1 0-3 0,0 4 30 0,-4-1 6 17,-1 2-8-17,3-2 6 0,-3 1-11 16,4 3-2-15,0-2-13-1,1 3-30 0,0-1-8 16,-3 2-8-16,5-1-5 0,0 0 0 17,4 2-8-17,-2-1 0 0,3-1 5 0,2 0 12 17,2 1-4-17,2 0 12 0,0-2 14 0,0 3-26 16,0-3-13-16,0 3 13 0,3-2 0 17,2 3-13-17,-1-1 0 0,1-2 0 16,1 3-5-16,4-4 13 1,-4 2 5-1,3-2-13 16,0 1 0-16,0-2 22 0,0 0 4 0,2-1-18 17,1 0 22-17,3 0 0 0,1-1-9 16,2 0 10-16,0-1 8 0,5-1 15 0,-1-2 11 17,2 1 15-17,1-3-5 0,2-2-56 17,0 0 2-17,1-2 11 0,0-2 71 0,1 0 11 16,-2 0-28-15,0 0-21-1,0 0-2 16,-2 0-3-16,-2-3-3 0,-1 0 13 0,0 0-7 17,-1-1 11-17,-2 1 27 0,0-5 8 1,3 0 31 14,-4-1 3-15,5-4-13 1,-5 1-7 15,4-2-10-16,-2-2-16 0,-1-1 3 17,0 1-16-17,0 0 1 0,-4-1 18 0,-1 4-14 17,1-1 1-17,-3 0-14 0,-1 2 1 0,-2-1 17 16,0 1 1-16,-4 0 0 0,-1 2-15 17,0 0-32-17,-1-2-15 0,-3 0-1 16,0 0 1-16,0 0 16 0,0-3 0 1,0 0-2 15,-3 0-15-16,-1-2-32 0,-3 1 0 0,-2-1 0 17,0 1 0-17,0 0 0 0,-2-1 0 17,-1 1 0-17,-1 0 0 0,-3 0 0 0,5 1 0 16,-5 0 0-16,3 2 0 0,-1-1 0 17,1 2 0-17,1 1 0 0,-1-1 0 0,4 2 0 16,-5 2 0-16,4-3 0 0,-3 3 0 17,-1-1 0-17,1 1 0 0,-1 0 0 0,-2 0 0 17,0 2 0-17,1 0 0 0,-3 2 0 1,0-1 0 14,0 2 0-15,-3 3 0 1,2 0 0 15,-2 0 0-16,0 0 0 0,0 1 0 0,0 2 0 17,3 1 0-17,0 0 0 0,-2 0 0 16,5-1 0-16,1 0 0 0,5-1 0 0,0 0 0 17,2 0 0-17,0-1 0 0,3 0 0 17,-1-1 0-17,3 1 0 0,0-1-332 0,0 0-547 16,0 0-255-16,2 0-74 1,-3 2 7 15,3 1-71-16</inkml:trace>
    </iact:actionData>
  </iact:action>
  <iact:action type="add" startTime="21928">
    <iact:property name="dataType"/>
    <iact:actionData xml:id="d1">
      <inkml:trace xmlns:inkml="http://www.w3.org/2003/InkML" xml:id="stk1" contextRef="#ctx0" brushRef="#br0">20378 5664 812 0,'-10'-4'111'10,"2"0"30"-10,5 0 34 16,-3 1 8-16,2-3-28 0,1 1-41 17,1 0-32-17,-1-2-10 0,1 3 10 0,2-3 3 16,0-1-2-16,0 3 10 0,0 1 14 17,0 0 0-17,0-1-10 0,0 1-21 0,0 2-11 17,0-1-4-17,0 3 13 0,0 0 3 16,0 0-15-16,0 0-13 0,0 3 9 0,-2 1 18 17,1 5-18-17,0-2-16 0,0 6 1 17,1 2-5-17,-2 4 9 0,2 2-4 0,0 3-13 16,0 5-4-16,0-1-12 0,0 4-4 0,0 1 24 17,3 2 0-17,3 3-26 0,-1-3 0 17,-1 3 0-17,1 2 5 0,-1-5-5 0,-1 1 5 17,0-4 9-17,-2-1 0 0,1-1-5 16,0-2 1-16,-2-2 1 0,0-1-9 0,0-1-5 17,0 1-3-17,0 3-4 0,0 1-4 16,0 0 7-16,-2 4 9 0,-2 2 12 0,-1 1-14 17,3 4-4-17,-6-1-1 0,0 3-3 17,1 0-3-17,1 0 4 0,-1 0-6 0,-3 0-2 16,4-2 0-16,-1 0-4 0,3 2 4 17,-3-4 0-17,3 1 4 0,-3-1 3 0,2 0 2 17,1-1-1-17,2-1-2 0,2-2 4 16,0 2 4-16,0-4-3 0,0 0-4 0,0 2 0 17,0-6 4-17,0 3 1 0,0-2 5 17,0 0-8-17,0-3 3 0,0 3 4 0,0-3-9 16,0 4-1-16,-4-2-5 0,0 1 4 0,-1 3 3 17,0 0-1-17,0 3 2 0,1 0-2 17,0-2 5-17,-1-1 1 0,1 3-6 16,-2-4 4-16,2-2 5 0,2 0-4 0,0-3-4 17,-1-1-1-17,0-2 1 0,2 2 0 0,-1-1 6 17,-2-1-6-17,2-1-1 0,-1-1-3 16,2 2 3-16,0-4-3 0,-2 1 3 0,3 1-8 17,-2 0 5-17,2 0 0 0,0 1 5 17,-2 2 1-17,2 2 1 0,-2 1 0 0,1 8-4 16,-1-2 1-16,-2 5-1 0,0 0-3 0,-1-1 3 17,3-1 2-17,-5 2 12 0,3-4-3 17,-1-2-11-17,0-4-7 0,2 2 4 16,-2-5-1-16,2-5-10 0,0 0-2 0,1-5-4 17,2-2-6-17,0-5 15 0,0-2 11 0,0-3 4 17,0-1 13-17,4-2 15 0,0 0 1 16,1 0-6-16,-2-2 9 0,4 0-4 0,-2 1-9 17,2-3-2-17,-3 1-13 0,3-1-6 17,-1 2 0-17,-3-1 0 0,3-1 0 0,-1 0 0 17,0 1 4-17,1-1 0 0,1 0-2 16,0 2-2-16,2-1 0 0,0-1 2 0,-1 2 7 17,2 0-2-17,-1 0 3 0,0 2 10 16,3 0-3-16,0 0-1 0,2 2-9 0,2 2-7 17,2 0 5-17,0-1 3 0,2 2-5 17,5-3 53-17,-4-2 36 0,3 0-22 0,3 0-11 16,0-1-31-16,4-3-10 0,1-3 10 0,3-2-30 17,1-4 17-17,-2 2-2 0,1 0 3 17,-1 0-5-17,-5 2 5 0,-2 1 15 16,-2 5 7-16,-2-4 1 0,-6 5-17 0,2 0-12 17,-6 2 28-17,1 0 5 0,-4 0-8 0,0 0 8 17,-3 0 0-17,-1 0-12 0,-2 0-9 16,1 0-3-16,-5 0 12 0,2 0 13 0,-2 0-1 17,0 0-11-17,2 0-1 0,-2 0 25 17,2-1-3-17,-2 0 3 0,4 0 26 0,-2-1 6 16,0-2 13-16,0 0-19 0,2-2-49 17,1-3-3-17,1-3 0 0,-4-4 3 0,6-5-3 17,-2-3-17-17,1-8-1 0,-3-5 3 16,3-3-1-16,1-8-9 0,-2-1 7 1,1-5 24 15,1-1 22-16,0-2 27 0,0 1 8 0,1-3 3 17,-2 3 27-17,2-3 10 0,0-1-4 16,0-2-16-16,0 2-55 0,-2-2-29 0,-1-1-1 17,-1 1-15-17,1 0-13 0,-4-2-4 17,-2 2-3-17,0 0 18 0,0-4-8 0,0 1 31 16,0 3-3-16,0 0 0 0,0 5-3 17,0 1-1-17,0 6 0 0,0-1-14 0,-2 5-2 17,2 1 12-17,0 3 0 0,0-1-4 0,0-2-8 16,0 1-7-16,0-1 12 0,0 2 13 17,0-1-3-17,2 3-14 0,4 2-2 17,-2 1 1-17,0 2 1 0,-1 4 12 0,3 3-1 16,-2 1-11-16,1 1-1 0,0 2 13 0,0 1 2 17,-1-1 0-17,-2 1-14 0,0-1-1 17,-2 4 1-17,0-4-14 0,0 1 0 16,0 0 3-16,0-1 2 0,-2 1-5 0,-4 0 2 17,3 4 0-17,-2-2-2 0,1 1-10 0,-1 2 1 17,1 4 9-17,-2-3 2 0,3 2-1 16,-1 1-1-16,-3-2-10 0,4 3-1 0,-3-1 11 17,1 2 1-17,3-2-1 0,-2 1-12 17,0 0 1-17,1 3 11 0,0-2 1 0,-1-1 0 16,2 2 12-16,0 1-12 0,-1 2 14 17,-1 0-15-17,2 0 2 0,-3-4-1 0,1 4-1 17,-1-2 14-17,0 0 0 0,-1 2-13 16,-1-3 1-16,-1 1-1 0,0 0-1 0,-1 1 0 17,1 1 0-17,-2-2-14 0,1-1 0 17,1 2 14-17,-3 0 0 0,1 2-1 0,-1-3 0 16,-1 3-14-16,2-1 1 0,-1 1-1 0,1 2 1 17,-1 2 0-17,3 1-1 0,-1-2 13 17,-1 4-14-17,1 0 1 0,1 1 14 0,-2-1 0 16,4 0 0-16,1 1 0 0,-2-1-1 17,1 0 0-17,-1 0 1 0,2 0-2 0,-1 1 0 17,-1-2 1-17,1 0-14 0,-2 0-1 0,0 1 13 16,1-2-15-16,-3 2 2 0,2-1-1 17,-1 0-16-17,0 1 0 0,-1-1 0 17,0 0 13-17,-1 0-16 0,1 2-25 0,-3-1 29 16,2 1 19-16,-1-1-8 0,1 0-1 0,-3 1 4 17,4 0 7-17,1 0-10 0,-3 0 1 17,3 0 10-17,1-2-10 0,-2 2-16 16,1 0 0-16,0-2 1 0,1 1-13 0,-2 0 1 17,3 0-14-17,1 1-1 0,-3-1 28 0,2 0-15 17,2 0 0-17,-1 0 14 0,0 1 0 16,3-1 0-16,-1 0 12 0,-3 1 10 0,4-2-13 17,-3 2-6-17,2 0 3 0,1 0-8 17,-3 0-7-17,0 0 4 0,-2 3-24 0,1 1-10 16,-2 0 15-16,0 4 22 0,0 2 7 17,-2 2-10-17,-1 0 11 0,2 1 18 0,3 1 0 17,-3-3-6-17,0 3-12 0,5-1 6 16,-2 0 12-15,1 1-6-1,1 0 10 0,0 2 8 16,1 1 0-16,0 1-3 0,-1 4-3 17,1 0 4-17,-3 5 2 0,4 1-3 0,-3 1 0 16,1 0-2-16,1 2-3 0,-1-1 8 0,1 2-6 17,-1-3 6-17,3-2 3 0,0 0-7 17,1-1 7-17,1-2-12 0,0 1 5 16,0 0 1-16,0-2-5 0,0 1 4 0,0-4 4 17,0 2 15-17,3 0 0 0,-1 0-15 0,0-1 3 17,-2 0 3-17,3 2 3 0,-3-1 2 16,0 0 7-16,0 2-9 0,0-4-3 0,0 2-5 18,0 2-1-18,0 0-8 0,0-1 3 16,0-1-1-16,-3 4 4 0,1-1 2 0,0-2 15 16,-1 5 3-16,1-2 0 0,1 3-1 17,-2-1-14-17,1 2-3 0,0-2 0 0,0 1 0 17,0-1 0-17,0 2-12 0,1-4-3 16,-3 3 9-16,0-1 6 1,3-1 4-1,-2 1 0 16,1-2-4-16,2 4-9 0,-2-4 1 17,0 1 6-17,-1 1-4 0,1 2 7 0,-2-2 5 16,2 3-3-16,0 0 2 0,-1 2-2 0,0 1 0 17,1 0 0-17,0 2-3 0,0-3 0 17,2 2-3-17,-2-2 0 0,0 3 0 16,1-2-2-16,-1-2 5 0,2 2-2 0,-1 0 8 17,1 2-6-17,-1 0-8 0,1 3-1 0,0 3 4 17,0-2 5-17,0-2 6 0,0 2 0 16,0-2 12-16,0-1-6 0,0-2-8 0,0-4 5 17,0 3 1-17,0-3-4 0,1-3-2 17,-1 4 2-17,0-5-8 0,0 1 0 0,0 0 8 16,0 3-8-16,0-3-1 0,0-1 7 0,0 0-4 17,0 3 0-17,0-1 3 0,-1-2 1 17,-1 2-4-17,2-1 2 0,-4 2-9 16,3-2-3-16,-1 1 10 0,2-1 0 0,-1-3 0 17,0-1-13-17,1-1-12 0,-1-3 13 0,1-2 12 17,0-1 0-17,0-1 0 0,0-2 0 16,0-2 0-16,0 1 0 0,0 0 7 0,0-2 3 17,0 0 2-17,0 0-5 0,0-3-4 17,0 1 1-17,0 1 0 0,0-2-1 0,0 0 1 16,-1 0 0-16,-2-1 2 0,3 1-12 17,-2 0 0-17,-2 0 3 0,3-1 3 0,-1 2-3 17,2-3-6-17,0 2-2 0,0-2-2 0,-2-3 1 16,2 1-14-16,0-1-7 0,0-1 14 17,0-2-17-17,0 0 1 0,0 2 19 17,0-2 10-17,0 0 6 0,0 0-7 0,0 0 4 16,0 0-3-16,2 1 9 0,3 0 0 0,2 1 0 17,-1 0-3-17,3 0 3 0,0 0-3 17,5 2 0-17,-3-1 0 0,1 0-2 16,-1 0 5-16,-1 1-10 0,3-1 10 0,-3-1 0 17,3 2-6-17,-3-2 6 0,1 0 1 0,0 0 5 17,5-1 3-17,-5 0-3 0,3-1 0 16,3 0 14-16,1 0 12 0,0 0-6 0,0-1 0 17,3-1-8-17,-3 0-3 0,2-1 3 17,-2 1-7-17,0-1 3 0,-4 3 3 0,-1-1-5 16,0 1-4-16,-4-1 3 0,0 1-1 17,-4-1 2-17,-1 1-4 0,1 0-1 0,-1 0-5 17,1-1-2-17,-3 1 5 0,1-1 0 16,1 1-3-16,0-1-3 0,-2 1-2 0,0 0-51 17,1 0 11-17,2 0 29 0,1 0 16 0,-3 0 2 17,3 0-14-17,-1 0 10 0,4 0 4 16,-2 0-6-16,-1 0 8 0,3 0-3 0,-2 0 10 17,2 0-13-17,-3 0-3 0,-1 0-97 17,1 0-294-17,-1 0-293 0,0 0-85 0,2 0-50 16,1 0-63-16,-1-2-214 0</inkml:trace>
    </iact:actionData>
  </iact:action>
  <iact:action type="add" startTime="37224">
    <iact:property name="dataType"/>
    <iact:actionData xml:id="d2">
      <inkml:trace xmlns:inkml="http://www.w3.org/2003/InkML" xml:id="stk2" contextRef="#ctx0" brushRef="#br0">19951 4344 400 0,'0'0'107'13,"0"0"6"-13,2 0-10 0,0 0-10 17,2 0 7-17,1 0 8 0,-1 0 6 17,-1 0-7-17,2 0-5 0,1 1-3 16,-3 0-4-16,1 0 30 0,0 1 22 0,-4 0-17 17,0 3-23-17,0-1-17 0,0 4-16 0,0 5-9 17,-2 2-10-17,-4 6-9 0,-1 0-8 16,-1 4-17-16,0 5 9 0,-1 2 9 0,3 2-12 17,-2 4-13-17,3-2-2 0,1 3 4 17,-2 0-6-17,3-3-5 0,0-1-3 0,2-3-2 16,1-4 0-16,0-5 8 0,0-4 1 0,0-5-9 17,0-4 9-17,0-2 0 0,0-4 0 17,0 0 3-17,0-2 1 0,0-1-1 16,0 0 1-16,1 0 8 0,3 0-1 0,-2-1 13 17,4 2 19-17,-1-2-1 0,4 0 0 0,0 0-8 17,2 0 0-17,3-2-15 0,4-2-28 16,2 0-12-16,3-2 4 0,0-2 8 0,3 0 30 17,2-1 3-17,2-1-18 0,-1-1-1 17,2 1 9-17,-1 1 12 0,-1 0 62 0,2 0-17 16,-1 1-71-16,-1-1-4 0,-2 3 0 17,0 2 13-17,-3 0 6 0,-1 3 0 0,-2 1-5 18,-1 0 1-18,-5 0 8 0,1 0 2 0,-3 0-4 15,0 3 8-15,-3-2 10 0,-1 1-14 17,-1-1-14-17,2 0-6 0,-3 0 6 17,-3 0 5-17,0-1 0 0,1 0-4 0,1 0-10 16,-2 0-4-16,0 0 5 0,0 0 8 0,1 0-16 17,1-2-10-17,-2 1 14 0,2-1-4 17,-2 0 30-17,0 0 10 0,1-1 10 16,-1-1 15-16,0-2 5 0,1-3-18 0,2-4 6 17,0-4-2-17,-1-3-27 0,3-4-1 0,-2-3 7 17,0-2-1-17,-2 0-21 0,1 2-8 16,-2-2 17-16,0 0 21 0,-1 4-14 0,0 1-16 17,-1-1 20-17,1 4 1 0,-1 0-1 17,0 0 14-17,0 2-5 0,0 0 14 0,-2 2 12 16,0 1 10-16,0 4-4 0,0 0-8 17,0-1 13-17,0 3 24 0,0 1-17 0,-4 2-15 17,0-1 11-17,-4 0-1 0,-1 0-9 16,-4 1 15-16,-3 2-34 0,-6-1-47 0,-1 2-6 17,-8 0 5-17,0 2 8 0,-5 2 4 17,1 0-11-17,-3 0 1 0,-2 0 4 0,0 4 10 16,-1 0 15-16,3-1 21 0,-2 1 0 0,2-2-18 17,1 1 80-17,1-1 43 0,5 1-91 17,1-1-63-17,6-1-8 0,6 1-8 16,4-2-1-16,2 0-21 0,9 0-97 0,-3 0-212 17,4 0-294-17,2 1-183 0,0 0 16 0,0 1-15 17,6 2-339-17</inkml:trace>
    </iact:actionData>
  </iact:action>
  <iact:action type="add" startTime="48176">
    <iact:property name="dataType"/>
    <iact:actionData xml:id="d3">
      <inkml:trace xmlns:inkml="http://www.w3.org/2003/InkML" xml:id="stk3" contextRef="#ctx0" brushRef="#br0">18603 4580 614 0,'1'-5'96'28,"0"1"-21"-28,-1-1-20 0,1 1-12 0,-1-1-5 0,0 2 1 0,0 1 6 17,1 1 30-17,-1 0 17 0,0 1 14 16,0 0 7-16,0 0-10 0,0 0 7 0,0 0 21 17,0 1-10-17,0 3-30 0,0 5-11 16,0-1-4-15,0 6-8-1,0 5-13 0,-4 4-16 16,0 3-8-16,0 4 1 0,-2 3-5 17,-2 0-10-17,2 3-5 0,0 0 10 0,-1-3-5 17,2 0-10-17,-1-1 10 0,1-1 0 1,1-3-10 14,0-2 2-15,3-1 4 0,0-3-4 17,1-1-1-17,0-5 1 0,0 0-6 16,0-4 1-15,0-4 1-1,0 0 3 0,0-3-4 16,0-1 9-16,1-2 1 0,0-1-6 0,2-1 6 17,-1 1-6-17,1-1 9 0,2 0 5 17,1 0-1-17,2 0-4 0,1 0 5 16,1 0 7-16,5-1-9 0,-2 0 0 0,2-2 3 17,3 0 9-17,0-2 12 0,1 2-3 0,2 0-17 17,0 0-1-17,2 0 9 0,-1 0-23 16,5 1-9-16,-1-2-35 0,0 3 10 0,3-3 25 17,-3 2 13-17,4-2 3 0,-1 1 0 17,-3-1 3-17,1 0 4 0,-2 1-9 0,-2-1-1 16,0 1 13-16,-3 0-9 0,-2 1-9 17,-5-1 6-17,1 0 3 0,-2 2 5 0,-1 0-5 17,-2-1-5-17,0 0-3 0,-1 1-5 16,-3-1 9-16,1 1-4 0,1-1-1 0,-2-1 5 17,-1 1-4-17,4 0 8 0,-1-1 18 17,0-2 18-17,0-1 4 0,3-1-3 0,-1-1-4 16,1-4-4-16,3-5-3 0,-2 2-9 0,0-4-5 17,0 0-4-17,-1-1 4 0,-2 0 1 17,2-2 0-17,0 5 1 0,-6-1-15 0,2 3 0 16,-2-3 10-16,2 3 0 0,-2 1 0 17,-1 1 8-17,-3 1-6 0,0-1-1 0,0 3-1 17,0 1 1-17,0-2-14 0,-6-1-8 0,-2 1 0 16,-1 0-7-16,1-1 4 0,-2-1-8 17,-3 1 4-17,-1 0 0 0,1-1-2 17,-1 2 4-17,-2-2 1 0,0 0 23 0,-3 2 16 16,1-1-14-16,2 3 1 0,-3 0 11 0,1 2-8 17,1-1-10-17,-2 3 2 0,0 1-5 17,-3 3-8-17,1 1-8 0,-1 0-1 16,-3 0 2-16,1 2-2 0,-3 2 73 0,-1 2 7 17,2 4-80-17,-5-3-7 0,-1 4-28 0,0 2 9 17,-1-2 0-17,2 2-14 0,4 0-47 16,-2-2-115-16,1 3-88 0,5-1-55 0,2-1-54 17,4 1-129-17,5-1-174 0,5 0-250 17</inkml:trace>
    </iact:actionData>
  </iact:action>
  <iact:action type="add" startTime="56375">
    <iact:property name="dataType"/>
    <iact:actionData xml:id="d4">
      <inkml:trace xmlns:inkml="http://www.w3.org/2003/InkML" xml:id="stk4" contextRef="#ctx0" brushRef="#br0">19721 8747 919 0,'-2'-5'182'29,"-3"-4"23"-29,2 5-29 0,0-1-39 0,1 1-45 0,0 1-39 0,1 1-10 16,-1 1-7-16,1 1 17 0,1-1 23 17,-1 1 10-17,1 0 12 0,-1 0-17 0,1 0-30 17,-1 3-12-17,-2 1-14 0,1 5-5 16,-2 6 15-16,0 3 1 0,3 6-9 0,-3 5 10 17,0 3-6-17,1 4-17 0,1 1 0 0,0 2-3 17,0 0 4-17,1-2-6 0,1-1 0 16,0-2 14-16,0-5-12 1,0-1-2 15,0-6-4-16,0-1-5 0,0-6 5 0,0-4 0 17,1-3 0-17,3-4 9 0,-1-2 0 0,1-2 1 16,2 0 8-16,-2 0 3 0,5 0 1 17,-1-3-4-17,0 0-5 0,2-1 9 0,3 0 4 17,1-1-14-17,-1-1 0 0,3 0 4 16,4-1-5-16,-3 0-4 0,6-1 8 0,0 0 5 17,4 0-5-17,0 0-20 0,3 0-6 17,1-2-44-17,1 2 5 0,1 0 37 0,0 3 8 16,-1 1 13-16,0 0-7 1,-3 4 10 15,-1 0 13-16,0 0 7 0,-5 4 10 0,0 0-10 17,0 1-13-17,0 0-10 0,-6 0 9 17,2 1 10-17,0-1-5 0,-4-1 10 0,-1 0 0 16,-1 0-14-16,1-2 5 0,-2 1 0 0,-1-1-10 17,-2 0 6-17,0 0 0 0,0 0-5 16,0-1-4-16,-4 0-5 1,2-1 4 15,-2 2 1-16,-1-2-10 0,2 0 0 0,-2 0 5 17,-1 0-5-17,-1 0 0 0,2 0 10 0,-4 0 9 16,4-2-3-16,2-2 5 1,-2-3-5 15,1-2-8-16,3-4 0 0,0 0-1 0,0-5 0 17,1 4 1-17,0-6 8 0,-2 3-10 16,-2 0 6-16,-1 0 5 0,0-2-19 1,1 2 1 15,-3-1 7-16,-2-3 1 0,0 4-3 0,0-4 2 17,0 0-3-17,0 2-2 0,0-1-4 16,-4 0 5-16,-1 0 0 0,-3 0-5 17,-2 0 1-17,1 0 12 0,-4-1 9 0,-3 2-10 17,-1 1 40-17,-4 3 37 0,-2-3-15 0,-2 5-11 16,-6 4-9-16,0 0-1 0,-5 5 0 17,0 2-8-17,0 2-21 1,0 0-8-1,-3 2 65 16,4 3 29-16,-1 1-80 0,3-1-32 16,1 0-9-16,-1 0-4 0,5 0 0 0,1-1 13 17,0 0 0-17,5 2 0 0,-1-2-13 17,1-2-7-17,5 2 3 0,-2-2-37 0,6 0-148 16,-1 1-197-16,3-1-136 0,1 0-112 17,6 0-72-17,-1 2-50 0</inkml:trace>
    </iact:actionData>
  </iact:action>
  <iact:action type="add" startTime="57521">
    <iact:property name="dataType"/>
    <iact:actionData xml:id="d5">
      <inkml:trace xmlns:inkml="http://www.w3.org/2003/InkML" xml:id="stk5" contextRef="#ctx0" brushRef="#br0">20802 9109 778 0,'-5'0'63'0,"5"0"26"0,0 0 28 19,0 0 39-19,0 0-4 0,0 0-18 0,0 0 3 14,4-1-3-14,2-2-17 0,-2 2-18 16,-1-1-17-15,3-1-20-1,1 0-2 17,4-1-10-17,-4 1-5 0,2-2 5 0,1 1-14 16,2 0 0-16,-3-3 0 0,5 2 3 0,-1-5 18 17,0 3 5-17,-1-1 3 0,3 1 5 16,-3-3-9-16,1 2-12 0,-1 0-13 0,1 0-15 17,-2 0-8-17,-1 3 1 0,-2-1 8 16,1 3 5-16,-1-1 15 0,-2 1 9 1,-2 1 4 15,-1 0 10-16,-1 2-9 0,-2 0-18 17,2 0-5-17,-2-2-10 0,0 2-9 0,0 0 15 16,0 0 4-16,0 0 5 1,0 0 14 15,0 0 1-16,0 0-4 0,0 0-11 0,0 0 1 17,0 0 5-17,0 0 4 0,0 0-18 16,0 0-15-16,0 0 4 0,0 0-4 1,0 0-5 15,0 0-10-16,0 0 4 0,0 0 1 0,0 0-3 17,0 0-4-17,0 0 4 0,0 0-2 16,0 0 0-16,0 0 0 0,0 0 0 17,0 0 0-17,0 0 0 0,0 0 0 0,0-2 0 17,0 2-6-17,0 0 1 0,0 0 5 0,0 0-4 16,0 0-10-16,0 0-11 0,0-1-43 17,0 1-83-17,0 0-107 0,0 0-107 0,0 0-35 17,0 0-21-17,0 0-114 0,0 0-96 16</inkml:trace>
    </iact:actionData>
  </iact:action>
  <iact:action type="add" startTime="60717">
    <iact:property name="dataType"/>
    <iact:actionData xml:id="d6">
      <inkml:trace xmlns:inkml="http://www.w3.org/2003/InkML" xml:id="stk6" contextRef="#ctx0" brushRef="#br0">20811 9148 295 0,'0'0'161'20,"0"0"11"-20,0 0-32 0,0 0-41 0,0 0-34 17,0 0-24-17,0 0-19 0,0 0 15 16,0 0 29-16,0 0 22 0,0 0 20 0,0 0 10 17,3-1 11-17,3-2-10 0,0 0-1 0,1-1 0 17,2 0-11-17,0-2-10 0,2-3-14 16,3 0-9-16,-1-2-8 0,1-3-11 17,2-1 9-17,2-4 0 0,-1 1-27 0,2-4-19 17,-1 2 1-17,-1-2-4 0,4 2 2 0,-4 0 4 16,-2 5 0-16,2-2-2 0,-3 4-11 17,-1 3 0-17,3 1 12 0,-7 1 3 0,-1-1 0 17,2 3-5-17,-3 2 5 0,-1 0 8 16,-1 0 2-16,-1-1-5 0,1 3-10 0,0-1-4 17,-1 0 0-17,2 0 4 0,-3 1-4 17,1-2-6-17,0 1-3 0,2-1 4 0,0 1 5 16,-2-1 1-16,1 1-6 0,-1-1-4 17,0 2 10-17,-3 1-1 0,1 1-9 0,-2-1-5 17,3 0 0-17,-3 1 0 0,2 0 0 16,-2 0-5-16,0 0 5 1,0 0 5-1,0 0-10 16,0 0 10-16,0 0-10 0,0 0 5 0,0 0 0 17,0 0 0-17,0 0 5 0,0 0-5 16,0 0 4-16,0 0 1 0,0 0-5 0,0 0 0 17,0 0 0-17,0 0-10 0,0 0 1 17,0 0-6-17,0 0-39 0,0 0-49 0,0 0-33 16,2 0-14-16,0-1-55 0,1 0-99 17,-1 0-68-17,2-2-84 0,1 1-54 0</inkml:trace>
    </iact:actionData>
  </iact:action>
  <iact:action type="add" startTime="81685">
    <iact:property name="dataType"/>
    <iact:actionData xml:id="d7">
      <inkml:trace xmlns:inkml="http://www.w3.org/2003/InkML" xml:id="stk7" contextRef="#ctx0" brushRef="#br0">19592 5002 732 0,'-3'-1'149'19,"1"1"27"-19,-1-1 23 0,1 0-17 0,0 0-5 16,0 0 5-16,0 1-3 0,-3-3-17 17,1 2-33-17,1 0-11 0,0 0-2 0,-1 0-8 17,0 0 2-17,-3 0-16 0,1 0-7 16,0 0 4-16,0 0-2 0,-1 0 6 0,1 1-9 17,2-1 34-17,-4 1-4 0,2 0-52 17,2 0 0-17,0-2 6 0,-1 2 5 0,1-1 6 16,-1 1 0-16,4 0 1 0,-1 0 24 17,2 0 26-17,0 0 2 0,0 0-12 0,0 0-27 17,-2 0-17-17,2 0-15 0,0 0-21 16,0 0-21-16,-1 0-21 0,1 0 16 0,0-1 1 17,0 1-17-17,0 0-13 0,0 0 1 0,0 0 12 17,0 0 0-17,0 0-4 0,0 0-46 16,1 0 4-16,3 0 33 0,3 0 1 17,1 1 20-17,0 0-8 0,1 1 20 0,1 0 3 17,2 0-3-17,0 0 7 0,1 0 12 0,-2-1-4 16,3 1 0-16,-3 1 11 0,3 0-4 17,-5-1-12-17,2 0 12 0,1 0 0 0,-1 1-4 17,2-1 3-17,-2 0-15 0,2 0-2 16,1 0 5-16,-1 0-3 0,0 1-3 0,1-1 0 17,2 1 6-17,2 0-4 0,-3-1-11 17,3 2 9-17,1 0-3 0,-3 0 0 0,3 0 10 16,-1-1-6-16,0 2 24 0,1-1 20 17,0-1 21-17,2 1 1 0,1-2-38 0,-1 2-52 17,3-1-31-17,-1-1 7 0,-1 0 24 16,0-1 34-16,1 0-19 0,0-1 9 0,-4 1 8 17,0 1 0-17,-1-2-1 0,-4 0 10 0,0 1 11 17,2 0 4-17,-3 0-14 0,2 0-16 16,0-1-11-16,1 1 2 0,-1 0 11 18,1-1-4-18,0 1-3 0,2 0-2 0,3-1 11 16,-4 1 22-16,6 0 8 0,0 0-2 0,2 1-13 16,1-1-15-16,1 0-30 0,2 1-5 17,-2 1-3-17,2-1 8 0,-1 2 17 0,-1 1-7 17,2-1-2-17,-2 0 2 0,-4 2 1 16,3 1 0-16,-2 0 10 0,1-1 25 0,-2 2-3 17,1-1-17-17,1 2-1 0,0-1-4 0,2-1 11 17,-2 1-1-17,2 0-3 0,-1 0 10 16,1-3 1-16,0 1-3 0,4-2-23 17,-3 2-13-17,3-2-107 0,1 0 12 0,-1-2 88 17,0 0 14-17,1 0 1 0,-3-2-2 0,0 0 18 16,0 1-2-16,-1-1-4 0,-1 2 12 17,0-2-15-17,-4 0 8 0,0 0 4 0,0 0-3 17,0 0 8-17,-1 1-12 0,0 0 13 16,1 0-1-16,-3 0-15 0,2-1 15 0,-1 1 1 17,2-1 0-17,-2 1-1 0,0-1-32 17,2 1-12-17,-4-1-29 0,4 0 11 0,0 0 18 16,-2 0 12-16,2 0-8 0,0 0 12 17,0 0-3-17,2-2-7 0,-4 0 2 0,2 0-2 17,-2-1 6-17,-4 1 2 0,1 0 0 16,-1 0 12-16,-3 1 1 0,-3-1-15 0,-4 1 13 17,3 1 1-17,-6-1-1 0,1 1 14 0,-4 0-1 17,0 0 14-17,-1 0-1 0,0 0 14 16,0 0 40-16,0 0 27 0,0 0 15 17,0 0-12-17,0 0 0 0,0 0-13 0,0 0-69 17,0 0-41-17,0 0 0 0,0 0 0 0,0 0 0 16,0 0 0-16,0 0 0 0,0 0 0 17,0 0 0-17,0 0 0 0,0 0 0 0,0 0 0 17,0 0 0-17,0 0 0 0,0 0 0 16,0 0 0-16,0 0 0 0,0 0 0 0,0 0 0 17,0 0 0-17,0 0 0 0,0 0 0 17,0 0 0-17,0 0 0 0,0 0 0 0,0 0 0 16,0 0 0-16,0 0 0 0,0 0 0 17,0 0 0-17,0 0 0 0,0 0 0 0,0 0 0 17,0 0 0-17,0 0 0 0,0 0 0 16,0 0 0-16,0 0 0 0,0 0 0 0,0 0 0 17,0 0 0-17,0 0 0 0,0 0 0 0,0 0 0 17,0 0 0-17,0 0 0 0,0 0 0 16,0 0 0-16,0 0 0 0,0 0 0 17,0 0 0-17,0 0-483 0,0 0-584 0,0 0-105 17,0 0 21-17,6 0 118 0,-2-3 87 0</inkml:trace>
    </iact:actionData>
  </iact:action>
  <iact:action type="add" startTime="83625">
    <iact:property name="dataType"/>
    <iact:actionData xml:id="d8">
      <inkml:trace xmlns:inkml="http://www.w3.org/2003/InkML" xml:id="stk8" contextRef="#ctx0" brushRef="#br0">22093 5027 2020 0,'-4'0'145'29,"1"0"24"-29,2 0-5 0,1 0-23 0,0 0-41 0,0 0-24 0,0 0-1 16,0 0 18-16,0 0 27 0,0 0-1 17,0 0-3-17,3 0-11 0,0 0-27 0,4 0-25 17,0 0-9-17,2 0 0 0,-1 0-12 16,6 0-4-16,0 0 4 0,-1 0-2 0,5 0-8 17,0 1 5-17,0 1 2 0,2-1-5 17,1 2 6-17,1 0 10 0,-2 2-5 0,2 0 1 16,-4-2-36-16,1 1 0 0,-1 1-62 17,-3-1 26-17,-1 0 36 0,-1-1 6 0,-4 1 8 17,2-1 24-17,-4-1 89 0,-4 0 133 16,0-1 14-16,-3 2-110 0,0-2-98 0,0 3 20 17,-4 2 15-17,-4 4-75 0,-7 4-26 0,-4 3-10 17,-3 2 2-17,-5 6 2 0,-1 1-8 16,-3 3-14-16,0-1 6 0,-1 1 14 17,5-2-42-17,0-2-149 0,4 1-223 0,3-5-138 17,2-1-69-17,10-2-56 0,3-5-296 0</inkml:trace>
    </iact:actionData>
  </iact:action>
  <iact:action type="add" startTime="103917">
    <iact:property name="dataType"/>
    <iact:actionData xml:id="d9">
      <inkml:trace xmlns:inkml="http://www.w3.org/2003/InkML" xml:id="stk9" contextRef="#ctx0" brushRef="#br0">18413 3714 442 0,'-3'-6'50'20,"1"2"3"-20,0-3 10 0,0 3 6 0,0-3-5 17,-2 0 1-17,2 0 10 0,0-2-10 16,1 3-7-16,-2-2 20 0,2 2 13 0,0 0-11 17,0 1-27-17,0 1-32 0,0 0-7 0,1 2-3 17,0 1-1-17,-1 1 11 0,1-1-18 16,-1 1-3-16,0 0-13 0,1 0-11 17,0 0-19-17,0 0-5 0,-1 0 3 0,1 0-19 17,0 0 0-17,-1 0 21 0,1 0 9 0,-1 0 17 16,1 0-1-16,0 0 6 0,0 0 5 17,0 0-10-17,-2 0 0 0,2 0 0 0,0 0-13 16,0 0-58-16,0 0-5 0,0 2 64 17,-1 1 11-17,1 1-11 0,-1 4 13 0,0 1 16 17,-1 3 0-17,-2 4 6 0,0 3 6 0,1 3 9 16,-1 2 11-15,-1 1 7-1,-3 2 35 16,1 1 19-16,-2 2-30 0,0-2-22 17,1 1 1-17,-2-1 5 0,0 1-5 0,2-5-3 17,-1 0-20-17,2-3-19 0,3-6 3 0,-1 0 7 16,2-4-10-16,0-4 0 0,2-2 8 17,1-1-8-17,-1-2 0 0,1-2 0 0,0 0-3 16,0 0-7-16,0 0-1 0,0 0 1 17,0 0-9-17,0 0-7 0,0 0-8 0,0 0 3 17,0 1 10-17,0-1 10 0,0 1 9 16,0 0 2-16,0 0 2 0,0 0 1 1,0 0-1 15,0 1 6-16,0 0-7 0,1-1-1 17,0 1 0-17,0 0-5 0,1-1 9 0,-2 1-4 16,1 1 0-16,0-2 11 1,0 1-8 15,0-1 5-16,0 1 5 0,2 1-2 0,-2 0-11 17,-1-1 0-17,1 1 0 0,1 0-6 0,0 0 6 16,-1 1 8-16,1-1-16 0,-1-1 8 17,0 2-5-17,2-2 5 0,-1 0 0 17,-2-1 0-17,0-1 10 0,1 0-7 0,-1 1 2 17,0-1-5-17,0 1-2 0,0-1 4 0,0 1 1 16,0 0 5-16,0 1 1 0,0 0-9 17,0 0 0-17,0 1 0 0,0 1 5 0,0 2 14 16,0 4 7-16,0 1 1 0,-6 1-4 17,1 5-13-17,-4 1 0 0,0 1 5 0,-1-1-15 17,1 0-1-17,0-2-4 0,-1-4 5 16,5 0 0-16,0-5-13 1,2-3 1-1,1 1 12 16,2-4-20-16,0 0-13 0,-1-1-2 17,1 0-20-17,0 0-12 0,0 0-2 0,0 0 8 16,0 0 19-16,0 0 23 1,0 1 17 15,0-1 1-16,3 2-2 0,1 0-4 0,1-1 1 17,0 1 0-17,5 1 4 0,-1 0 2 0,-1-2-1 17,7 1-7-17,-2-1-9 0,4-1 17 16,0 0 4-16,1 0 18 0,4 0-6 0,-1 0 1 17,2 0 5-17,0 0 2 0,1 0-2 16,-2 0 0-16,1 0-5 0,-3 0 1 0,0 0 6 17,-1 0 1-17,1 0 11 0,-2 0 13 17,1 0-3-17,-2 0 2 0,1 0 4 0,-2 0-3 17,0 0 3-17,-1-1-10 0,1-1-6 16,-1-2-8-16,0 1-9 0,-1 0-2 0,1-1 6 17,-1 1-7-17,-1-1-7 0,1 1 7 0,0-1 2 16,-2 1 0-16,2-2-18 0,-2 1-36 17,1 0-55-17,0 0 47 0,0 0 44 17,-2 0 3-17,0 0 4 0,-2 0-1 0,0 0-3 16,1 0 5-16,-1 0-4 0,-3-1 0 1,2 1-4 15,-2-1 4-16,1 0 0 0,1 0-1 17,-1 1 2-17,0-1-3 0,0 0 0 0,1 0 5 16,-5-1 0-16,3 0-3 0,0 0 6 17,-2 0-3-17,2 0-2 0,-2-2-5 0,1-2 0 17,1-2-3-17,3 0-6 0,-2-6-3 17,2 2 4-17,1-5-7 0,0 0-4 0,1 0-11 16,0 0-19-16,-1-1-6 0,-1 3-19 17,3-2-9-17,-3 4 12 0,-1 1 30 0,0 2 25 17,0 1 4-17,-5 1 7 0,2 3 5 16,0 1 0-16,-1 2 0 0,-3 2 0 0,0-1 1 17,-1 1-1-17,0-1 0 0,3 1-5 0,-3 0-4 17,0 0 3-17,0 0-5 0,0 0-15 18,0 0 0-18,0-2-1 0,0 0-14 0,-4 1-11 15,2-1 7-15,0 1-1 0,-1-1-5 16,-1-2 0-16,0 3 0 0,2 0 1 0,0 1 10 18,-2 0 10-18,0 0 5 0,1 0 0 16,0-1 0-16,0 2 5 0,-1 0 0 0,1 0-5 16,-1 0-4-16,-2 0-6 0,1 0 1 17,0 0 4-17,0-2 0 0,-3 0-5 0,2 1-1 17</inkml:trace>
    </iact:actionData>
  </iact:action>
  <iact:action type="add" startTime="106017">
    <iact:property name="dataType"/>
    <iact:actionData xml:id="d10">
      <inkml:trace xmlns:inkml="http://www.w3.org/2003/InkML" xml:id="stk10" contextRef="#ctx0" brushRef="#br0">18907 4268 130 0,'13'-6'30'20,"1"0"0"-20,-1 0 1 0,0 1 10 0,-5-2 10 17,1 1 6-17,1 3 5 0,-3-1-5 16,-2 0-14-16,-1 0-11 0,1 1 10 0,-3 2 18 17,1 0 22-17,-3 0 12 0,1 1-21 0,-1 0-73 16,0 0-56-16,1 1-387 0</inkml:trace>
    </iact:actionData>
  </iact:action>
  <iact:action type="add" startTime="106811">
    <iact:property name="dataType"/>
    <iact:actionData xml:id="d11">
      <inkml:trace xmlns:inkml="http://www.w3.org/2003/InkML" xml:id="stk11" contextRef="#ctx0" brushRef="#br0">18359 3815 797 0,'-1'0'58'26,"1"-2"68"-26,0-1 74 0,0 1 10 0,0-2-53 0,0 0-29 16,4-3-22-16,0 0-4 0,2 0 4 0,-2 2-22 17,1-1-20-17,-1 2-7 0,0-1 10 17,1 2-8-17,-1 3 1 0,2 0 4 0,-2 0-12 16,2 0 0-15,3 0 4-1,2 0 4 16,1 0 17-16,6 0-1 0,0 0-19 0,5-2-4 17,3-2 3-17,2 0-5 0,4-2-13 17,2-1 1-17,2-2 0 0,4 1-33 0,3-1-6 16,-1-1-60-16,2 2 18 0,0-1 42 17,-3 1 11-17,1-1 0 0,-5 2-2 0,-6-2-4 16,-2 4-4-16,-6 1 3 1,-2-1 14 15,-4 3-4-16,-4 2-5 0,0 0 9 0,-3 0 4 17,1 0 5-17,-3 5-1 0,1-1 1 0,1 0-10 17,-2 2 1-17,3 1 0 0,-2-2-9 16,1 3 0-16,-2-1-4 0,1-1-5 0,1 0 5 17,-3 0 4-17,1-3-4 0,-3 2-1 16,0-1 5-16,-2 1 0 0,2-2 5 0,-5-2 9 17,1 0 0-17,-1-1-14 0,0 0-9 17,0 0-5-17,0 0-4 0,0 0 0 0,-4 0 9 16,-1-1 0-16,1 0 4 0,0-1-4 17,-1 1-5-17,0-2 5 0,0 1 0 0,-1 1 4 17,3-1-4-17,-3 0 0 0,-1-2 0 0,0 2-13 17,-2 1 0-17,0-1 8 0,0-1-4 16,-2 1 4-16,-2 0 2 0,-1 0-2 17,-2 1 1-17,-3 0-3 0,-1 0 7 0,-1 0-5 16,-2 1 8-16,0 0-5 0,-2 0 2 0,1 0 55 17,-3 0 16-17,2 0-66 0,0 0-5 17,1 0-22-17,-2 2 6 0,0 0 0 0,1-1 1 16,-1 2 0-16,0-1-9 0,-1 1 6 17,0 0 4-17,1 2 1 0,-2 1 9 0,1 2-5 17,0-1 1-17,-3 1 4 0,-1 1 3 16,0 2-2-16,0 1 4 0,-1 1 44 0,-1-1 25 17,-1 3-64-17,1-2-6 0,2 2-16 17,-1-1 6-17,4-1-5 0,3 1 9 0,2-1 2 16,5 1-5-16,0-2-10 0,5 0 10 17,2 1-4-17,2 1 8 0,2 0 5 0,3-1-4 17,-1 4-1-17,5-1-4 0,0 1 0 0,0-2 5 16,0 2 4-16,0 1 13 1,0-1 1 15,0 1-10-16,5-1 1 0,-2-1-1 17,0 0-4-17,-1 0 5 0,-1 0-5 0,0-3 4 16,0 0-4-16,-1-2 5 0,0 1-10 0,2-3-4 17,-2-1 5-17,0 0-5 0,0-2-5 17,2 1 0-17,0-2 14 0,0-1 0 0,2 0 0 16,1 1 1-16,4-1 3 0,-1 0 1 17,3 0 5-17,3-3 10 0,3 1-20 0,3-1-23 17,3 0-57-17,-1 0 38 0,4-1 42 0,0 0 10 16,1 1-5-16,-2 0-5 1,0 0 5 15,-3 1 0-16,1-1-5 0,0 1 9 17,-1-1 4-17,-4 0-8 0,3-1 3 0,-3 0 5 16,2 0-8-16,-1 0-1 0,0 0 5 0,0 0-4 17,2 0 13-17,-1-2 5 0,1-1-4 17,2-1 5-17,-2 0 1 0,2-2 0 0,0-2-25 16,0-2-6-15,0-2-56-1,0 0 22 16,0 0 40-16,0-5 4 0,-2 3 1 0,0-1 4 17,-2 1-5-17,-1 1-4 0,-2-1 4 16,-1 2 5-16,-4 0 0 0,1 0 14 0,-3 1-1 17,1 0 0-17,0 0 5 0,-1 0-4 17,1-1 7-17,0-2-3 0,1-1-5 0,-2 2 5 16,3-3-10-16,-1 0-4 1,1 0-4 16,-1 1 4-17,0 3 0 0,2-4-8 0,-4 4 14 16,0 0-5-16,0 0-5 0,1 1 5 0,-5 2 9 16,2 1 23-16,-4 0 5 0,2-3-4 17,-1 2-9-17,-2-2 0 0,-1-3 10 17,-1 1-1-17,0-3-8 0,0-1-6 0,0-3-7 17,0 0-6-17,-1 1-1 0,-4-3-9 0,-4 6-2 16,1-2-8-16,-2 2-14 0,-4-1-5 17,0 6 0-17,-4 0-30 0,1 3-90 0,-5 5-98 16,-3 3-77-16,-2 0-76 0,0 3-100 17,1 3-159-17,3 1-342 0</inkml:trace>
    </iact:actionData>
  </iact:action>
</iact:actions>
</file>

<file path=ppt/ink/inkAction6.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7T15:42:32.719"/>
    </inkml:context>
    <inkml:brush xml:id="br0">
      <inkml:brushProperty name="width" value="0.05292" units="cm"/>
      <inkml:brushProperty name="height" value="0.05292" units="cm"/>
      <inkml:brushProperty name="color" value="#FF0000"/>
    </inkml:brush>
  </inkml:definitions>
  <iact:action type="add" startTime="9414">
    <iact:property name="dataType"/>
    <iact:actionData xml:id="d0">
      <inkml:trace xmlns:inkml="http://www.w3.org/2003/InkML" xml:id="stk0" contextRef="#ctx0" brushRef="#br0">20282 8716 983 0,'-6'0'56'9,"1"0"19"7,1-2 48-16,0-3 45 0,-1 0 2 0,1-1-18 17,0-2-9-17,-2 1-19 0,0-7-29 0,2 3-22 17,0 0-25-17,-1-4-8 0,0-1 0 16,1 0 0-16,3-5 5 0,1 0 20 17,-2-2 22-17,2-2 0 0,0-2 5 0,0 1 12 17,0-3-12-17,0 1-16 0,0 0-6 0,0 0 1 16,2-6-2-16,-1 0 0 0,2-2 12 17,1 0 5-17,-2 0-4 0,2-4-13 0,-1-1-21 17,-1 4-13-17,2-3 6 0,-4 4-1 16,2-1 10-16,-2 0-12 0,0 0-31 0,0-1 35 17,0 2 52-17,0 1-8 0,0 2-9 17,0-2-2-17,-2 1-21 0,0 1 4 0,-1 0-4 16,0 4-16-16,2 1 5 0,-1-4 3 17,0 4 9-17,2-4-4 0,-2 4-4 0,2-1-8 17,0 1-27-17,-3-2-8 0,3 2 8 16,0 1 0-16,0-1-12 0,0-1 0 0,0 2 16 17,0-2-1-17,0 1-7 0,0-1 0 0,0 0-1 17,0 3 0-17,0-3 1 0,0 5-4 16,0-3-4-16,3 1 4 0,-1-3 0 17,-2 1 7-17,2 0 1 0,0-2-12 0,0-1 8 17,-1 0-8-17,1-2-8 0,0 2-15 0,0 0-1 16,0-3-7-16,0 4-20 0,0 2-11 17,-1 0 19-17,0 2 13 0,0 1-8 0,2 2-19 17,-3 2 5-17,2 1 19 0,0 1 4 16,-2 0 7-16,1 0 15 0,0 1 7 0,0-2 0 17,1 0 4-17,0 1 1 0,-2-2-5 17,2 0 0-17,-2 1-16 0,0-3 1 0,2-1 8 16,-2 1 2-16,0-1 1 0,2 3 7 1,-2-1 0 15,0 1 4-16,0 2 0 0,0-2-12 17,0 4 12-17,0 0-14 0,0-1-17 16,0 4-8-16,-4-1-28 0,2 2-17 0,-1-3 34 17,0 3 11-17,0-2-4 0,-2 1-1 0,2-2-8 17,-1 1 1-17,0-3 9 0,-1 3 4 16,1-3-8-16,0 0-4 0,-3 1 21 0,4 1 5 17,-1-1-13-17,-2 1 4 0,3 3 5 17,-3 0-10-17,3 1-3 0,1 0 4 0,-3 3 0 16,1-2-4-16,2 0 12 0,1 3 1 1,-3 0-14 15,2-2 9-16,-1 2 0 0,2 2-4 17,-1-2 9-17,1 0 4 0,1 4-5 16,0 0-3-16,0 1-5 0,-2-2-13 0,2 3 5 17,0 0 13-17,0 1-8 0,0 0-1 0,0-1 13 17,0 2-3-17,0-2-9 0,0 1-13 16,0 0-4-16,0 0 13 0,0 0-7 17,0-2 0-17,0 1 13 0,2 0 10 0,2-3 9 17,3 1-1-17,2 0-2 0,2-3 3 0,3-3 8 16,4 2 0-16,-1 0-3 0,6-2 3 17,0 0 7-17,-1 1-3 0,3-2 5 0,0 3-2 17,-1 0-2-17,1 0 5 0,-3 3 2 16,1-2-1-16,-3 3 2 0,1 0 3 0,-2 1-2 17,0 0 8-17,1 2-18 0,0-2-18 16,3 3-19-15,-3 0 37-1,0 0 2 0,0 0-8 16,-2 0 5-16,0 0-4 0,1 0 5 17,-2 0 1-17,-1 4 0 0,2-1 1 0,-2-1 0 17,-3 3 1-17,3-2-3 0,-3 2 2 16,1 0 5-16,-1 0 2 0,-2 1 4 0,1 0-1 17,-1 1 17-17,-3 1 19 0,2 1 3 0,-1 2 4 17,-1 1 16-17,2 3 12 0,-1 2-7 16,-1 3 0-16,-1 0 5 0,1 6-3 17,-2 2-4-17,-2 3-4 0,1 2-6 0,-3 3-16 17,-2 4-16-17,0 3 9 0,0 6-7 0,0 2-14 16,0 2-8-16,0 1-12 0,-6 3 8 17,3 1 2-17,-3-1-4 0,2 3 2 0,-2-1 1 17,0 1 42-17,1 0 13 0,-1 1-21 16,1 1-8-16,-2-2 1 0,0 0-4 0,1-3-7 17,-3 1 15-17,2-1 1 0,-2-1-2 0,2-5 17 17,-3 4 16-17,2-2 4 0,-1-2-15 16,0 1-15-16,0-3-4 0,0 4 0 17,-1-4-11-17,3 0-8 0,-3 0-3 0,1-4 4 20,1 0-8-20,-2 1-12 0,1 1 4 0,1 2 13 13,-1-1 20-13,1 3 1 0,-2 4-3 17,-1-2-21-17,-1 4 66 0,1 1-2 0,0-2-82 17,-3-1-13-17,3-2 3 0,-1 0 6 16,4-4 0-16,-1-4-3 0,3-3 7 0,2-1 11 17,-2-4 29-17,1 0-3 0,3-3-8 16,0-5 7-16,0 0-6 1,0-5-18-1,2 2 1 16,0-5 1-16,0-2 0 0,0 3-5 1,0-2-9 15,0-3 0-16,0 2-4 0,0-4-3 17,0 2 0-17,0-3 7 0,0 1-3 16,0-3 12-16,0-3 0 0,0-1-13 0,0 1 4 17,0-3-3-17,0 0 3 0,0-2 0 0,0 1-4 17,0-1 1-17,0 0 3 0,0-1 12 16,0-2 13-16,0 0-12 0,0 0-7 1,0-1 16 15,0 0-6-16,0 0-4 0,0 0 14 17,0 0-8-17,0 0 17 0,0 0 12 0,0 0 20 16,0 0 41-16,0 0-14 0,0 0-53 17,0 0-27-17,0 0-9 0,-4 0-11 0,-1-1 4 17,-5-2 0-17,1 1 2 0,-3 0 10 16,-2-1-6-16,1 1 2 0,-1-1-1 0,-2 0-3 17,2 1 3-17,-1-2 1 0,-1 2-3 17,3-1-3-17,-1 0 12 0,1 1 0 0,2 1-12 16,1-1 0-16,1 0 0 0,1 1 0 17,0-2 0-17,2 3 0 0,2-2 0 0,1 2 0 17,-1 0 9-17,1-2 0 0,1 1-9 16,0 0 0-16,0 1 0 0,0-1 0 0,-3 0-3 17,2 0 1-17,1 0-1 0,0 1-102 0,0 0-361 17,0-1-401-17,2-1 7 0,0 0 176 1,0-3-177 14</inkml:trace>
    </iact:actionData>
  </iact:action>
  <iact:action type="add" startTime="13672">
    <iact:property name="dataType"/>
    <iact:actionData xml:id="d1">
      <inkml:trace xmlns:inkml="http://www.w3.org/2003/InkML" xml:id="stk1" contextRef="#ctx0" brushRef="#br0">20158 4321 283 0,'0'-1'109'17,"0"-1"21"-17,0-1 4 0,4-1-16 17,-1 0-21-17,7-4-16 0,-1-4-22 0,0 0-26 16,0 0-4-16,0-1 10 1,0-2 0-1,-2 4-11 16,-3-1-16-16,1 3-7 0,-5 1 0 17,0 3-5-17,0 1-4 0,0-1-23 0,0-1 5 17,0 2-9-17,0 0-28 0,0 0 12 16,0 4-4-16,-2 0-20 0,2 0 15 0,-1 3 34 17,-1 5 11-17,-2 6 7 0,0 3 5 17,-2 7-2-17,2 4 0 0,-3 2 2 0,-3 3-1 16,3 1 0-16,-3-2 2 0,2 1 0 1,1-4-4 15,-3 0 4-16,2-3 0 0,2-2-1 17,1 0 3-17,-1-3 0 0,0-1-2 16,2-3-1-16,0-3 1 0,2-1 4 0,1-5 10 17,-1-2 4-17,0-2-4 0,2-1-8 0,0-2-2 17,0-1 0-17,0 0-5 0,-2 0-1 16,2 0 4-16,0 0-8 0,0 0 2 17,0 0 0-17,0 0 0 0,0 0 0 0,0 0 0 17,4 0-1-17,0 0 2 0,3 0-2 0,3 0-1 16,-1 0 1-16,3 0 3 0,1 0 0 17,1 0 0-17,0 0 3 0,0 0 1 0,-2 2 3 17,1 0 1-17,-1 1 0 0,1 0 5 16,-1 1 1-16,1-1 10 0,-1 0 41 0,2 0 10 17,0-1-35-17,-2 0-28 0,5 0 2 17,-2 0 3-17,1-2-3 0,-1 0 0 0,0 0 3 16,-1 0 0-16,1 0-7 0,-2 0-4 17,3 0-4-17,-1 0 6 0,-1 0 3 0,3 0-8 17,0 0 14-17,0 0 7 0,1 0-24 16,0 0-1-16,0 0-1 0,3 0 2 0,-4-2 12 17,1-1-6-17,-4 0 4 0,2 0 2 0,-3 1 0 17,-4 0-5-17,0 0 3 0,-2 1 5 16,-3 0-7-16,0 0-1 0,-2 0 0 17,1 1 10-17,0-1 18 0,-1 0-8 0,2-1-3 17,1-2 1-17,-1-1-12 0,3-2-9 0,2-4 4 16,0-1 3-16,2-2-1 0,3-2-4 17,-1-2-6-17,1 3-12 0,-1-2-14 0,0 3-11 17,1-2-9-17,-1 3 0 0,3 1 9 16,-5-1-1-16,3-3-20 0,-3 3-17 0,2-1 21 17,1-1 21-17,-3-1 10 0,1 1 8 0,-1 2 10 16,-4-2 5-16,4 2 5 1,-4 1 0 15,-3 3-3-16,0 0 10 0,-1 0 7 17,-3 1-12-17,0-2-7 0,0 2 0 0,0 0 0 17,0-1 0-17,-3 0 0 0,-3 0 0 0,0-3-9 16,-4 3-10-16,3-1-12 0,-3-2-14 17,-3 2-5-17,1 1 0 0,-1-4 1 0,-1 2-10 17,1 2-11-17,-4-2 4 0,2 1 12 16,-1 1 6-16,-3 0 1 0,0 1 1 0,0 1 5 17,-2 2 1-17,0 1 0 0,-2 0 20 17,-2 2-1-17,-4 0-13 0,3 2 0 0,-3 0-4 16,-2 0 9-16,4 3 11 0,-1 0 11 17,-1 0 5-17,4 0 1 0,2 1-4 0,2-1-1 17,3 0 6-17,1 0 0 0,4-1-1 16,-2 0-4-16,3 1-10 0,1-1-20 0,0-2-10 17,2 1 10-17</inkml:trace>
    </iact:actionData>
  </iact:action>
  <iact:action type="add" startTime="32038">
    <iact:property name="dataType"/>
    <iact:actionData xml:id="d2">
      <inkml:trace xmlns:inkml="http://www.w3.org/2003/InkML" xml:id="stk2" contextRef="#ctx0" brushRef="#br0">19290 4535 265 0,'-4'-1'35'18,"-1"-1"1"-18,1 1 14 0,0 0 5 16,0-2-4-16,-2 2-6 0,3 1-4 0,-1-1-1 17,2 1-9-17,-2 0-6 0,3 0-5 17,-1 0-5-17,-1 0-4 0,0 0-7 0,1 0 0 16,-2 2 0-16,0 3 0 0,0-2-3 17,1 2 0-17,-2 1 0 0,1 2 0 0,-1 1 4 17,0-1 1-17,1 0 0 0,-1 3-1 0,1 2-3 16,-1-2 1-16,-1 4 0 0,2 1 0 17,-3 4 1-17,1 0 3 0,0 5 2 17,2-1-1-17,-1 1 1 0,-1-1 6 0,1 1-1 16,1 1-5-16,2-4-5 0,0-2-4 0,2-3-1 17,0-4 1-17,-2 0 4 0,2-6 1 17,0-1-1-17,0-3 1 0,0-1 0 0,0 0 0 16,0-2-5-16,0 1-5 0,0-1 4 17,0 1 1-17,0-1 4 0,0 0 1 0,2 0 5 17,0 0 4-17,3 0-1 0,0 0-4 16,2 0 1-16,-1 0-5 0,3-2-4 0,1-2 11 17,-1 1-1-17,2-1 0 0,0 0 5 17,2 0-2-17,-2 0 12 0,1 1 6 0,1-2-4 16,0 1 10-16,-1 0 5 0,2 0 10 17,0 1 4-17,0-1-14 0,2 0-2 0,2 0-6 17,-2-1-7-17,3 2-27 0,-2 0 3 0,1-1-14 16,-1 1 10-16,4-1 3 0,-2 1 12 17,1 0-5-17,0 0-10 0,2-1-1 17,-2 1 1-17,1 0 5 0,-1 2 8 0,-2-2-3 16,2 1-3-16,-5 0 4 0,-1 1 3 0,-2 0-7 17,1 0 2-17,-4 0 10 0,-3 1-10 17,1 0 1-17,-4 0 0 0,3 0-10 0,-3 0 0 16,-3 0 0-16,2 0 2 0,0 0 8 17,1 0-10-17,1 0 7 0,0 0-7 0,0 1-4 17,0 1 10-17,2 0-3 0,2-1 0 0,-1 1 0 16,0 0 6-16,2-1-3 0,0 0-2 17,0 1 1-17,-2-2-3 0,4 1 1 1,-2 0-7 15,-1-1 0-16,0 0 6 0,1 0-2 16,-2 1 6-16,1-1 7 0,-2 0-4 0,2 0-6 17,-4 0 2-17,1 0-2 0,1 0-3 17,-2 0 0-17,2 0 3 0,-1 0 0 0,-1 0-1 16,0 0 0-16,0 0-2 0,1-2 2 17,1 1-2-17,-1-1 8 0,2 0 4 0,0 0 1 17,1-2-5-17,0 0 0 0,1 0-2 19,0-1 1-19,0-1 5 0,-1 2-6 1,-1-1-6 12,0 1 4-13,-1 0-5 0,-1 0 7 17,0 1-2-17,-1 1-4 0,-3 0 3 0,2-1 11 17,-2 1 0-17,1 1-11 0,0-1 11 16,0 0 0-16,0 1-11 0,-1-2 8 0,0 0-11 17,0-1-36-17,4 0-49 0,-5-2 47 0,0-3 38 16,4 1 4-16,-4-4 0 0,3 0 4 17,0-2 0-17,0-1 0 0,-1-1 3 1,0-1-1 15,0 0-2-16,-1-1 9 0,-1 3 0 16,0-3-11-16,0 3 1 0,0 0 3 0,0 2 0 17,0-1 57-17,-3 2 48 0,-3 0-44 17,1 0-49-17,-1 0-5 0,-6 2-2 0,3 0-13 16,1 3 0-15,-7-1-2-1,2 0 0 16,-1 0 0-16,-1 2-4 0,-3 2-3 0,1-2-2 17,-2 2 5-17,-1 0 3 0,0-1 1 16,-2 1 0-16,-1 2-2 0,1 0 4 0,-1 0 2 17,0 0 3-17,0 1-2 0,2 0 4 17,-2 0-2-17,-2 0-2 0,2 1-1 0,1-1 1 16,0 0 11-16,-2 0 1 0,3 0-8 17,1 1 45-17,1 0-11 0,1 0-43 0,-1 0-6 17,2 0-1-17,4 0-6 0,-1 0 6 0,2 0 7 16,2 2-4-16,2 0-2 0,-1-1 3 17,6 1 0-17,-3 0 0 0,3-1 3 0,3 1 0 17,0-1 0-17,0 1 3 0,0 0-6 16,0 0 3-16,0 0-5 0,0 1 5 0,0 0 0 17,0-1 0-17,0 0-5 0,0-1-9 17,1 0-11-17,0 2-3 0,-1-2-8 0,1 0-41 16,-1-1-89-16,1 1-145 0,2 0-124 17,1 0-1-17</inkml:trace>
    </iact:actionData>
  </iact:action>
  <iact:action type="add" startTime="39214">
    <iact:property name="dataType"/>
    <iact:actionData xml:id="d3">
      <inkml:trace xmlns:inkml="http://www.w3.org/2003/InkML" xml:id="stk3" contextRef="#ctx0" brushRef="#br0">19057 3803 128 0,'2'-2'56'8,"0"0"10"9,0 1 11-17,-1 0 10 0,0 0 25 0,1 1-9 17,-2 0-57-17,0 0-40 0,0 0-6 0,0 0-4 16,0 0 0-16,0 2 1 0,0 1-2 17,-2 0-6-17,0 0-5 0,1-1 2 0,0-1 9 17,-1 1 4-17,2-1 0 0,0-1-4 16,0 0 0-16,0 0 5 0,0 0-1 0,0 0-5 17,0 0 1-17,0 0 0 0,0 0-62 17,0 1-53-17,0 1 29 0,-2 2 25 0,-1 1 16 16,1 5 9-16,-4 2 5 0,5-1 5 17,-4 4 11-17,3 0 9 0,1 1 6 0,1-2 0 17,0-2-1-17,0 0 6 0,0-1 0 0,0-2 0 20,0-2 5-20,0 0 0 0,0-1 0 0,0 2 11 13,0-2-1-13,0-1-4 17,0 3 0-17,0-1-1 0,0 2-5 0,0-2-5 16,0 0-4-16,0 1 0 0,0 0 3 0,0 0-4 17,0-1 0-17,0-2 5 0,0 0 0 17,0 2 0-17,0-2 0 0,0 0 0 0,0 0 0 16,0 0 0-16,0 0 0 0,1 1-1 17,0-1 5-17,1-1-4 0,-1 0 5 0,2 0-5 17,-3-1 5-17,1-1 0 0,-1 0 1 16,0-1-1-16,1 0-5 0,-1 0 0 0,0 2 0 17,0-2 0-17,0 1 0 0,0 0 0 17,0 0-1-17,0 0-4 0,0 1-6 0,2-1-4 16,-1 1-11-16,1-1-6 0,0 0 12 17,1 1 9-17</inkml:trace>
    </iact:actionData>
  </iact:action>
  <iact:action type="add" startTime="39764">
    <iact:property name="dataType"/>
    <iact:actionData xml:id="d4">
      <inkml:trace xmlns:inkml="http://www.w3.org/2003/InkML" xml:id="stk4" contextRef="#ctx0" brushRef="#br0">19439 4124 84 0,'20'-5'13'0,"1"1"-9"25,-2 0 5-25,1 0 8 0,0 0 6 0,-2 2 0 0,1 0 0 17,-3 0 0-17,3 0 1 0,-3 0-1 0,0 0 1 16,-2 0-1-16,-1 0 1 0,0 1 0 17,-4-1-9-17,2 1-1 0,-3 1 6 1,0-2-5 15,-2 0 0-16,0 1-1 0,-2 0 1 16,2 1 4-16,-1-1-4 0,1-1 0 0,2-1 5 17,0 0 0-17,1 0 0 0,0-2 1 17,3 1 0-17,-3 0 1 0,4-2-4 0,-2 1-2 16,1 0-5-16,-2 0-3 0,0 1 4 17,-2 0-6-17,-2-1 0 0,1 1 4 0,-1 2-5 17,-3 0 1-17,1 1-1 0,-2 0-5 0,-2 0 1 16,0 1 0-16,2-1-1 0,-2 0 0 17,2 1 5-17,-1-1 0 0,0-1-5 17,1 1 1-17,0 0 5 0,2 0-1 0,-2-1-4 16,-2 1 5-16,2-1-1 0,-1 1 0 0,1 0 5 17,-1 0 0-17,-1 0-4 0,1 0-1 17,-1 1 0-17,0-1 0 0,0 0 0 0,0-1 0 16,0 2 0-16,0-1-5 0,0 0 0 17,0 0 0-17,0 1 0 0,0-1 0 0,0 0 0 17,0 0 0-17,1 0 0 0,-1-1 0 16,0 1 0-16,0-1-5 0,0 1 0 0,1-1 5 17,-1 0 0-17,0 0 5 0,0-1 0 17,0 1-5-17,0 0 0 0,0-1 0 0,0-1 0 16,0 0 0-16,0 1 4 1,0-2 0 15,0 1-4-16,0 0-1 0,0 0 1 0,0 0 2 17,0-3 0-17,-1 1-2 0,-2-1-2 0,-2 0-5 16,-1-1 0-16,2 1 0 0,0 0-4 17,0 0 0-17,-3 1-1 0,1-1 1 1,-2 1-1 15,2 2-5-16,-1-1-10 0,-2 1-4 16,0 0-10-16,0-1-15 0,0 0-3 0,-4 1 0 17,1 1 1-17,0 1 0 0,-2 0 4 17,2 1-4-17,-2 0 0 0,0 0 20 0,1 0 4 16,1 1 0-16,0 0 5 0,0 0-1 17</inkml:trace>
    </iact:actionData>
  </iact:action>
  <iact:action type="add" startTime="41614">
    <iact:property name="dataType"/>
    <iact:actionData xml:id="d5">
      <inkml:trace xmlns:inkml="http://www.w3.org/2003/InkML" xml:id="stk5" contextRef="#ctx0" brushRef="#br0">19088 3796 871 0,'0'0'145'25,"0"0"28"-25,0 1 0 0,0 2-31 0,0 1-19 0,0 0 1 17,0 1-26-17,0 3-20 0,0 3 18 0,0 0-5 16,-1 0-16-16,-2 2-17 0,0-1-12 17,-2 2 5-17,1-1-12 0,1-1-24 17,-1 0-2-17,0 1-2 0,2 4-7 0,-2-3 2 16,-1 3-3-16,1 0-3 0,-1 3 0 0,2-2-1 17,1 2 4-17,0-3 10 0,0-1-2 17,2 0-11-17,0-4 0 0,0-3 13 0,0 0 9 16,0-1 12-16,0-3 21 0,0 0 3 17,0 0-12-17,0 0-20 0,0 3-17 0,0-3-5 17,0-1-3-17,0-1 4 0,0 1-3 16,0 0-2-16,0-1 1 0,0-1 0 0,0 0 3 17,0-1 6-17,2-1 9 0,3 0 8 1,1 2 3 15,2-2-1-16,0 0 1 0,1 0-4 16,2-2-5-16,1-1-4 0,1-1-4 17,1 0 11-17,0 0 5 0,6-1-4 0,-2-2-1 17,-1-1 4-17,5 0 29 0,-1 1-3 0,2 0-37 16,1 0-8-16,-2 0 8 0,1 2 18 17,1 0 29-17,0-1-40 0,0 1-24 17,-1 1-27-17,-3 0 17 0,0 1 10 0,-4 2 4 16,0-1 0-16,-2 1 4 0,0 1 9 0,-3 0-4 17,1-1 0-17,-1 1-1 0,0-1-4 17,-2 0 0-17,2 0 4 0,0 0 0 0,1-1-4 16,0 0-1-16,0 0 1 0,2-1 0 17,0 1 0-17,0-1 4 0,-3-1-4 0,3 2-8 17,-2 0-5-17,-1-1 5 0,-1 1 8 0,-2 0 5 16,2 0-13-16,-1 1 0 0,-1-1 0 17,1-1 0-17,0 2 8 0,0-1-3 17,0 1-1-17,0-1-3 0,3 0 4 0,-4 1 4 16,4-2-4-16,-2 1 1 0,0 0-1 0,1 0-4 17,-3 1 3-17,1-1-3 0,-1 1 9 17,1-1-9-17,0 0 0 0,-3 0-1 0,-1 1 5 16,1-1 8-16,-1 0-4 0,0 1 0 17,-1-1 0-17,-1 0 1 0,-1 1 4 0,1-2-1 17,0 0 5-17,0 0-3 0,3-1-3 16,-3 0 2-16,2-3-4 0,2-1 7 0,1-1-8 17,0 0-6-17,1 1 4 0,-1-2 5 17,-3 0 7-17,1 2 1 0,-2 2 3 0,2 2 10 16,-4-2 0-16,-2 2 4 0,0-1-10 17,0 0-4-17,0 0 11 0,0-1-5 0,-2-1-9 17,-4-1 14-17,-1 0-4 0,1 0-12 0,-4 0-4 16,0 1-5-16,3 0 4 0,-2 1 4 17,-2-2 8-17,2 1 22 0,0 2 0 17,-1 0-15-17,-2 1-12 0,2-1-12 0,-3 1 0 16,4-1 11-16,-4 1 1 0,1 0-5 0,-1 2-4 17,2-1 0-17,-3 1 1 0,1 1-12 17,-1 0-4-17,1 0 4 0,-1 0 3 0,0 1 11 16,0 0-6-16,-2 0-5 0,-1-1 15 17,2 1-3-17,-5 0-1 0,2 0 4 0,0 0 5 17,-3 0 25-17,2 0 1 0,-2 0-12 16,2 0-15-16,0 0 67 0,1 0-8 0,0 0-73 17,0 0-2-17,4 0-5 0,0 0 5 17,1 1-1-17,1-1-10 0,4 0 8 0,-1 0-8 16,1 0 1-16,0 0-1 0,2 0 0 17,-1 0 4-17,2 0-1 0,-5 0-2 0,1 0 2 17,1 0-3-17,0 1-1 0,-3-1 6 0,0 1 4 16,-1 0-1-16,0 0-3 0,0 0-1 17,-2 0-3-17,3 0-1 0,-2 0 1 17,1 0 4-17,1 0 0 0,-1 0-4 0,1 0 1 16,-1-1-1-16,2 1 4 0,0-1 1 0,0 1 0 17,-1-1-1-17,2 1-7 0,-3-1 4 17,1 1-2-17,0-1 3 0,2 0 0 0,-3 1-2 16,0-1 5-16,1 0-4 0,0 1-4 17,3-1 14-17,-2 0-10 0,1 0 4 0,3 1-1 17,1-1 0-17,1 1-4 0,-1-1 0 0,2 0 4 16,1 0 0-16,-1 0-4 0,3 0-11 17,-1 0 3-17,0 0 3 0,1 0-11 17,-1 0-52-17,1 0-107 0,0 1-200 0,0-1-173 16,0 0-49-16,0 0-11 0,0 2-245 0</inkml:trace>
    </iact:actionData>
  </iact:action>
  <iact:action type="add" startTime="52692">
    <iact:property name="dataType"/>
    <iact:actionData xml:id="d6">
      <inkml:trace xmlns:inkml="http://www.w3.org/2003/InkML" xml:id="stk6" contextRef="#ctx0" brushRef="#br0">17427 10566 469 0,'0'-4'56'14,"-1"0"0"-14,-1 0 11 0,1 0-8 16,0 0-25-16,0 2-13 0,1 0-4 20,-1 1 18-20,1 0 18 0,-1 0-13 0,1 1-1 14,0-1 2-14,0 1-17 0,0-1 13 16,0 0-4-16,0 0-20 0,0 1-3 0,0-1-3 17,0 0 2-17,0 0-4 0,0 1-5 17,0 0-2-17,0 0-6 0,0-1 1 0,0 1 1 16,0 0-8-16,0 0-7 0,0 0 6 17,1 0-6-17,-1 0 5 0,1 2 11 0,0 0-1 17,-1 2 6-17,1 0-3 0,0 0 1 0,0 1 1 16,0 1 1-16,0 1-1 0,-1 0 4 17,1 1-6-17,0-1 3 0,0 0 1 17,0 1 2-17,1 1 5 0,-1-1-12 0,-1 1 14 16,1 0-19-16,-1 2 9 0,0 2 9 0,0-1-4 17,0 4-4-17,0-1-6 0,0 1 5 17,-1 1 0-17,-2 0 0 0,0 1-1 0,1 0 11 16,-2-1-10-16,-1 1-10 0,1 1 16 17,-1-2-6-17,1 0 2 0,0-1 6 0,0 0-11 17,0-3-4-17,1-1 6 0,2-3-4 16,-4-1 6-16,4-2-1 0,0-2 1 0,1-1 5 17,-1-1-6-17,0-2 5 0,1 1 5 17,0-1-6-17,-2 0 3 0,2 0-7 0,0 0 10 16,0 0-10-16,-1 0-8 0,1 0 11 0,0 0-7 17,0 0 4-17,0 0-7 0,0 0 2 17,0 0 3-17,0 0 0 0,0 0-3 0,0 0-4 16,0 0 9-16,0 0 9 0,0 0-15 17,0 0 5-17,0 0-9 0,0 0 4 0,0 0 6 17,0 0-3-17,0 0-8 0,0 0-3 16,0 0 0-16,0 0-2 0,0 0 10 0,0 0 0 17,0 0 5-17,0 0-4 0,0 0-7 17,0 0 8-17,1 0 4 0,4 0 4 0,2 0 0 16,0 0-1-16,0-1-1 0,1-1-2 17,2 0 2-17,-2 0-2 0,1-1 0 0,1 0 7 17,-1 1-7-17,1 0 3 0,1 0-7 0,2 0 4 16,0 0 8-16,0 0 5 0,0 0-3 17,1-2-3-17,0 3-4 0,-1-2 0 17,1 0 10-17,-1 0-2 0,2 1-7 0,-3 0 1 16,3 1 3-16,-2-1-8 0,1 2-10 0,0 0 0 17,-1 0 10-17,1 0-3 0,-1 0 0 17,2 0 2-17,-3 0-6 0,2 0 1 0,0 1 4 16,1 0-1-16,-1 0 3 0,-1-1 4 17,1 1 7-17,-1-1 4 0,1 0 14 0,-1 0-2 17,1 0-11-17,0 0 8 0,0-1-10 16,-2 0 3-16,0-1 6 0,1 0-15 0,-1 1-6 19,1 0-2-19,-4 0 7 0,2 0 12 0,1 0-5 15,-1 0-11-15,-1 0-1 0,2 1 1 16,-3-1-1-16,3 0 7 0,0-1 11 17,0 1 2-17,1 0-10 0,-2 0-7 0,-1 0 5 17,3 1 0-17,-2-1-2 0,-1 1 8 0,1-1-1 16,-3 1 3-16,1-1 0 0,2 1-12 17,-4-1-1-17,-1 1 3 0,1 0 0 17,-1 0 2-17,-1-2-1 0,-1 2-9 0,1 0 10 16,-1-1-2-16,0 0 11 0,-2 1 14 0,-1 0 3 17,3 0 5-17,-3-1 3 0,0 1-1 17,0-1-9-17,-1 1-11 0,0 0-5 0,1-1-8 16,-1 1-7-16,0-1-3 0,1 1 10 17,-1 0 11-17,2 0-8 0,-2-1-13 0,1 0 4 17,0 0-8-17,0 0 4 0,0 0 6 0,2-1-7 16,-1 0 8-16,0 0-7 0,2-1 9 17,0-2 4-17,2 2-13 0,-2-1-22 17,1 0-20-17,0 1 31 0,-1-1 11 0,1 1 4 16,0 0 3-16,-2 1 0 0,-1-1-4 0,-1 1 1 17,1-1 13-17,-1 2-6 0,0-1-11 17,0 0-7-17,0-1 7 0,0 1 7 0,0-1 0 16,1 0-7-16,-1-1-3 0,1 0 3 17,1-4-7-17,1 1 11 0,-1-1-8 0,2 1 4 17,0-4 11-17,-1 0-4 0,1 2-7 16,-1-2-4-16,-1 1-24 0,0-2 9 0,1 0 15 17,-1 3 2-17,-1-2 2 0,0-1-7 17,0 2-7-17,0-2 1 0,-1 1 7 0,0 2 3 16,0 2 3-16,-1-2 0 0,0 3 0 17,1 1 0-17,-1 0 0 0,0 1 0 0,0 0 0 17,0 3 0-17,0-2 0 0,0 0-11 0,0 0 8 16,0 0-4-16,0-1 7 0,0 0 0 17,0 1-3-17,0-1-7 0,0 1 10 17,0 0-11-17,0-1 8 0,0 2 3 0,0-1 0 16,0 1 3-16,-1 0-3 0,0 0 4 0,0 0-4 17,0 0-8-17,-1 1 11 0,0-1-10 17,0 1 4-17,0 0 6 0,1 0-7 0,-3 0 0 16,2-1 10-16,-1 1-16 0,0 0 1 17,0 0 5-17,-1 0-11 0,0-1-11 0,-1 0 20 17,-2 0 6-17,0 0-15 0,-2 0 9 16,1 1-68-16,-1-1-29 0,-2 0 6 0,-1 0 10 17,-3 0-11-17,2 0 26 0,0 0 37 1,-1 1 14 15,-1 0 2-16,0 0 9 0,1 0 0 16,1 0 3-16,0 0 3 0,-1 0 0 17,0-1-4-17,1-1-4 0,-1 1-6 0,0-1-3 17,0 0-16-17,-2 0-24 0,1 0-4 0,-3 0 4 16,1 0-8-16,-2-1 0 0,2 1 10 17,-3 1 0-17,-1-2 15 0,-1 2 11 17,2 1 0-17,0-1 4 0,0 2-10 0,-1-1-7 16,2 1 4-16,1 0 4 0,-1 0 9 0</inkml:trace>
    </iact:actionData>
  </iact:action>
  <iact:action type="add" startTime="56934">
    <iact:property name="dataType"/>
    <iact:actionData xml:id="d7">
      <inkml:trace xmlns:inkml="http://www.w3.org/2003/InkML" xml:id="stk7" contextRef="#ctx0" brushRef="#br0">16900 7946 911 0,'-15'-8'113'22,"3"1"38"-22,4 2 30 0,-2 1-13 0,3-1 15 16,2 1-95-16,1-1-50 0,0 1 9 0,4 4 8 17,-1-2-9-17,1 2 12 0,0 0 16 17,0 0-35-17,2 4 35 0,3 1-2 0,1 4-63 16,-1-2 29-16,1 5 6 0,1 1 0 17,-1 1-2-17,-1 4 11 0,-1 1-5 0,1 1-6 17,-1 1 3-17,1 0-13 0,-4-1 14 0,0 5 3 16,0-3 47-16,-1 2-12 0,0 1-11 17,0 2 1-17,0 1-33 0,-3 0 4 1,-5 2-11 15,1-3-34-16,0 1 15 0,4 0-35 17,-2-5-4-17,-1-3 24 0,3-4 0 0,2-2 19 16,1-4-38-16,0-6 73 0,0 0-79 17,0 1 5-17,0-3 55 0,0-2-45 0,0 0 30 16,0 0 15-16,2 1-5 0,-1-1-15 17,0 0-10-17,3 0 19 0,-2 0-4 0,1-1 1 17,1-2 10-17,1-1-41 0,0 0 30 0,3 0-34 16,2-1 15-16,1-3 30 0,3-1-30 17,3 1 13-17,1 0 12 0,2-3 33 17,3 0 1-17,0-1-38 0,2 1-22 0,-1 3-3 16,-1 0 0-16,-1 0 3 0,-5 2 14 0,3 3 11 17,-5-1 8-17,1 2-8 0,-1 2-10 17,-3-2 2-17,2 2-5 0,1 0 12 0,-1 0-6 16,3-1-14-16,-1 1 0 0,1 0-11 17,3 0 18-17,-4 0-22 0,2 0 9 0,-4 0 1 17,4 1 1-17,-4-1 5 0,1 2 1 16,-2 2-6-16,1-2 0 0,-1 0 8 0,-2 0-8 17,1 1 5-17,-1-1-5 0,-1 3-3 17,1-3-1-17,-2 0-10 0,0 0 10 0,-1 0 4 16,-2 1 0-16,-2-2 18 0,2 0-10 17,-3-1 11-17,1 0-13 0,-3 0-14 0,-1 0 16 17,1 0-16-17,0 0 16 0,1 0 17 0,-2 0-6 16,3-3-19-16,0-1 5 0,2-3-23 17,-1-2 7-17,5-3 17 0,1-1-6 1,-1-1 2 15,-1 1-2-16,5-3 17 0,-5 3 2 16,1-1-20-16,0 1 15 0,-1 0 2 0,-1 2-6 17,-1-1-10-17,-1 1 7 0,-1-1-7 17,2 0-7-17,-2-1 11 0,1 1-6 0,-1-1 2 16,-1 1 4-16,0 1 1 0,1-2-1 17,-1 3 5-17,2 2-4 0,-2-1-5 0,-1 0 7 17,-1 2 4-17,2-1-7 0,-1 5-4 16,-1-4-2-16,0 2 0 0,2-1-3 0,-2 2 5 17,1 1 3-17,-1-1-3 0,0 0 6 17,1-1-1-17,-1 2 6 0,0-2 13 0,-1 3 32 16,0 0 62-16,0 0-8 0,0-1-77 17,0-1-19-17,0 0 4 0,-4 0 10 0,-1-2-28 17,-3 2 19-17,-5-3-33 0,0 2-11 0,-2-1 35 16,-3 0-10-16,0 1-28 0,-3 1 33 17,-2 0-11-17,-1 1-10 0,-4-1 32 17,1 1-15-17,-4 3-1 0,-1 0 24 0,-3 0-2 16,-1 0 12-16,-4 0-4 0,2 3-17 0,-4 2 33 17,2-3-1-17,0 2-40 0,1 0-4 17,3 0-1-17,2-1 0 0,5-1-22 0,2 0-10 16,7-2 14-16,3 0-15 0,5 0 19 17,2 0-88-17,4 0-237 0,3 0-286 0,2-2-238 17,1 2-300-17</inkml:trace>
    </iact:actionData>
  </iact:action>
  <iact:action type="add" startTime="82916">
    <iact:property name="dataType"/>
    <iact:actionData xml:id="d8">
      <inkml:trace xmlns:inkml="http://www.w3.org/2003/InkML" xml:id="stk8" contextRef="#ctx0" brushRef="#br0">19450 6496 188 0,'-9'22'19'6,"-1"0"0"11,0-2-1-17,0 3-5 0,1-2-6 16,0 1-3-16,-2 3 4 0,0-2 8 0,-1 5 2 17,0 0 0-17,0 4 10 0,-2 0 16 0,1 4 5 17,0 2 2-17,-2-3-1 0,2 2-13 17,0 0-13-17,0-1-12 0,-1-2-4 0,4-2 2 16,0-2-6-16,-2-2 1 0,3 1 10 17,0-3-1-17,-2 1-3 0,2-3 10 0,1 0 0 16,-2 1-14-16,1-1 1 0,1-2 4 17,-2-4 0-17,2 4 6 0,-1-2 6 0,0 0-3 17,0 1 0-17,0 0 8 0,0-1-1 16,0-1 0-16,-2 0-5 0,2 0-5 0,-2-4 4 17,2 4 5-17,0-6 4 0,0-2 10 17,2 1-3-17,2-5 0 0,-1 2-10 0,1 0-18 17,0-4-4-17,2-1-6 0,-3 0 0 0,4-1 0 16,0 1-5-16,-1 1 0 0,2-3 2 17,0 0 0-17,1 0 3 0,0 2-8 16,-1-2 1-16,1-1 7 0,0 1 0 0,0 0 0 17,0 0 2-17,0 0 1 0,-1 1-3 0,1-2 0 17,0 3 0-17,-1 0 0 0,0 0 2 17,-1-1 1-17,0 5 10 0,0 1 22 0,-3 4 32 16,0 0 53-16,0 7 30 0,-2-2-70 17,0 4-75-17,-1-2 3 0,0-2-7 0,3-3-1 16,1 1 0-16,-1-5 7 0,0-3 0 17,4-3-7-17,0-1 0 0,1-1 0 0,-1-1-11 17,1-2-2-17,0 0-1 0,0 0-20 16,0 0-23-16,0 0 15 0,0 0 41 0,0 0 1 17,0-3 0-17,2-1-32 0,4-2-42 17,-1-1 36-17,3-4 38 0,1-3 0 0,0-5 0 17,3-3 6-17,2-5-12 0,-1-1 4 0,2-4 2 16,-2 0-8-16,0-2-8 0,1 4-2 17,-1-2-17-17,-1 4-6 0,-2-1-9 16,0 0 0-16,2 0 13 0,-3 1 11 0,3-1 12 17,-3-4-12-17,3 1 0 0,-2-1 11 0,3 2-5 17,-5-2-9-17,2 3 5 0,-1-2 5 17,0 4 3-17,0-1 5 0,0 3-3 0,-3-2-8 16,1 3-1-16,-2 0-10 0,2 1-23 17,-2 0-19-17,1-1 0 0,-1 1 5 0,0 4 11 17,-2-2 10-17,2 4 1 0,1 1 10 0,-2-1 4 16,1 2-5-16,-2-1 10 0,2-1 9 17,0 0-3-17,1 3-6 0,-3-3 0 16,1 0-6-16,0-2-4 0,0 1 5 1</inkml:trace>
    </iact:actionData>
  </iact:action>
  <iact:action type="add" startTime="84080">
    <iact:property name="dataType"/>
    <iact:actionData xml:id="d9">
      <inkml:trace xmlns:inkml="http://www.w3.org/2003/InkML" xml:id="stk9" contextRef="#ctx0" brushRef="#br0">20361 6116 672 0,'-4'13'72'0,"2"2"-5"25,-4 2-9-25,-1 4-10 0,-3-1-13 0,2 2-9 0,-1-2-2 17,1-1 4-17,-2-1-7 0,5 0-14 0,-2-3-7 17,3-4 3-17,1 0 11 0,3-1 33 16,0-1 66-16,0-1-113 0,4-1-123 0</inkml:trace>
    </iact:actionData>
  </iact:action>
  <iact:action type="add" startTime="85134">
    <iact:property name="dataType"/>
    <iact:actionData xml:id="d10">
      <inkml:trace xmlns:inkml="http://www.w3.org/2003/InkML" xml:id="stk10" contextRef="#ctx0" brushRef="#br0">19594 5791 1191 0,'0'-1'183'5,"0"0"40"11,0 0-24-16,0-1-7 0,0 2-42 18,0-3-44-17,0 3-21-1,0-1-35 0,0 0 3 15,0 1 9-15,0 0 6 0,0 1 5 16,0 3-13-16,1 0-3 0,1 3-5 0,0 2-8 17,4 2-1-17,-5 0 1 0,1 2 9 17,0-2 13-17,-1 2 15 0,-1 1 9 0,0-1 15 17,0 1-14-17,0 1-35 0,0 3-24 0,0 1 1 16,-4 3 10-16,-4 3-13 0,0 2-5 17,-1 2 1-17,-2 3-9 0,0-3 5 16,0 1 0-16,-1 2 1 0,1-5 52 0,0 3-15 17,0-1-54-17,-2-4 1 0,3 3 7 0,-4 1 2 17,3-2-12-17,-3 1 9 0,3 1 35 17,-1 2-10-17,-2-4-29 0,5 2-2 0,-4-3-3 16,4-2 0-16,0 0 5 0,-1 0 0 17,1-1-5-17,-1 1-1 0,1-4 2 0,-1 3-1 16,1 0-1-16,-2-2 25 0,1 1 0 17,-1 1-21-17,1-2 1 0,-1 1 4 0,-1 3-2 17,0-1-10-17,0-1-2 0,0 2 2 16,-2-1 1-16,0 1-2 0,1-1 1 0,1 0 1 17,-3 3-1-17,3-3 3 0,0 3 2 0,0-3-2 17,1 1 0-17,1-1-3 0,0 0-2 16,-1 1 2-15,3-1 2-1,-3 2 3 0,3-1 0 16,-1-1-1-16,-1 0-4 0,3 0 8 17,-1-1-13-17,0-1 11 0,-1-1 3 0,0 0-7 16,-1-1 1-16,1 0 5 0,0 0 2 17,1-3-3-17,-1 0 50 0,0-3 63 0,3-3-53 17,1-2-67-17,1-3-45 0,0-3 45 16,3 1 22-16,0-4 45 0,1 0-67 0,0 2 0 17,-1-2 0-17,1 2 5 0,-1-2-5 17,-3 2 5-17,4-2-5 0,-1 1-14 0,0-1 14 17,0 0-13-17,1 0 4 0,0 0 0 0,0 0 0 16,0 0-4-16,0 0 13 0,0-5-4 17,0-6-50-17,0-4-66 0,2-2 52 16,5-10 68-16,2-2-5 0,0-6-6 0,6-5 5 17,-2-4 5-17,5 0-1 0,1-3 4 0,-1-2 12 17,0 0 2-17,1 2-3 0,1-4 9 17,-1 0-9-17,-1 0-8 0,0 2 11 0,0-2 8 16,-1 2-9-16,-2 1-4 0,-1-1-5 17,-1 0-6-17,1 1 7 0,-1 1 1 0,0 0 9 16,1 2 7-16,-2 0 9 0,3 1-5 17,-3 2-4-17,3 3 0 0,-2 3-12 0,-1-2 4 17,1 7 4-17,-2 2-8 0,1 1 4 1,-1 2 1 14,-1 1-8-15,2 1 3 0,-1 2 5 17,0 1-17-17,3 2-22 0,0-3-35 17,-2 2 27-17,2 0 26 0,2-1-25 0,0 2-3 17,0 1 26-17,1-1-4 0,0 3 1 0,0-1-1 16,2 0-12-16,1 3 11 0,0 0 7 17,3 1 3-17,-1-1 1 0,2 1 1 16,3 2 2-16,-2-2 3 0,3 0 1 0,-1 1-3 17,0 1 3-17,-1 2 9 0,-2 1-4 0,2 1-4 17,-2 1 11-17,-1 0-4 0,-1 3-15 17,0 1-28-17,-4-1-59 0,0 3 21 0,0 0 55 16,1 0 11-16,-2 0 0 0,-1 3 1 17,-1 0 2-17,2 2 4 0,-4 3 11 0,5 0 0 16,-4 0 7-16,3 5-8 0,1-2-1 1,-2 5 9 15,-1 2-5-16,2-4 4 0,-2 6-8 17,-1 0 16-17,-1 1 42 0,1 4 0 16,-3-1-21-16,0 5-17 0,-2-1-7 0,0 4-1 17,-4-2-4-17,-1 2 9 0,0-2 21 0,-4-1 24 17,0-1 10-17,0 2-15 0,0-2-25 17,-2-1 4-17,-5-1 10 0,-1 1-3 0,-1-1-21 16,-3 2-17-16,-1 0 24 0,-1 0-2 17,1 1-30-17,-1-1 20 0,-1 2 20 0,-2 3-26 16,1 0 0-16,-1-1-2 0,0 2-5 17,-1 2 13-17,2-1 3 0,-2 0-12 0,1 1 34 17,2-5 23-17,-3 2-51 0,5 0-30 16,0-2-2-16,-4 0-2 0,3-2-4 0,-2 1 3 17,3 0 5-17,0-2 1 0,0 1 16 17,-1-5 25-17,2 5-7 0,2-5-11 0,-1 1 11 17,-1 1 1-17,2-2 11 0,-4 1-16 0,3-1 2 16,-1 1 12-16,-1-1-6 0,2-5 15 17,-5 2-11-17,5 1-15 0,-3-2-2 16,1-1-4-16,-3-3 0 0,3 3 16 0,-2 0-1 17,-1-2-16-17,0 1 0 0,0 0-2 0,-1 2-3 17,1-3 1-17,-1 3 1 0,-1-2-3 17,1-1-1-17,1 2-2 0,-4 2 15 0,1-1-3 16,2 2 49-16,-2-4-10 0,2 2-58 17,-2 0-15-17,0 0 1 0,3-3 1 0,-2 4-2 16,1-4 2-16,2 2 13 0,0-2-7 17,-2 0 22-17,3 0-3 0,-1-1-12 0,2 0 24 17,-1 2 16-17,1-5-29 1,1 0-2-1,-3 0 16 15,3-1-14-15,-3 0-3 0,2-1-2 17,-6-2-8-17,1 1 6 0,0-2 3 17,0-1-4-17,-1 2-5 0,-2-3-3 0,0-1 0 17,1-2-2-17,0 0-2 0,-2-3 4 0,2 0-10 16,-1 0 10-16,1 0 0 0,0 0 67 17,2-4 21-17,1 1-88 0,-2-6-33 16,1 1-202-16,4-3-231 0,1 0-158 0,0-3-118 17,4-3-136-17,3-1-85 0,3-6-131 0</inkml:trace>
    </iact:actionData>
  </iact:action>
  <iact:action type="add" startTime="87232">
    <iact:property name="dataType"/>
    <iact:actionData xml:id="d11">
      <inkml:trace xmlns:inkml="http://www.w3.org/2003/InkML" xml:id="stk11" contextRef="#ctx0" brushRef="#br0">19594 8398 1360 0,'-2'-5'92'23,"1"1"-15"-23,-1 3 38 0,2 0 40 0,0 1 11 0,-2 0-41 17,2 0-32-17,-2 4 16 0,0 5 19 17,-1 2-7-17,-1 3-4 0,-1 2 13 16,0 7-9-16,3 2-13 0,-7 3-18 0,0-2-13 17,0 5 1-17,0-3 47 0,-2 4-15 0,-3 0-57 17,1 0-5-17,-5 5-5 0,2 1 6 16,-3 0 26-15,1 3 21-1,0-1 3 0,-1 2 0 16,1-3-9-16,-2-2-31 0,2 0-17 17,-1-4-5-17,0 1 5 0,2-1 8 0,-2-2-9 17,1-2 0-17,0 0 4 0,-1 0-8 0,1 0 30 16,1-1 31-16,0 1-20 0,-2 0-24 17,0-1 24-17,1 0 40 0,1 3-30 16,-2 1-30-16,-2-2-20 0,-1 4 1 0,2-2 4 17,-2 1 44-17,1 0 33 0,3 1-71 0,-3 0-49 17,3-1 0-17,-1 0-4 0,3-1-3 17,3-2-3-17,-1-3 3 0,2 2 7 0,2 0 4 16,-2-1-4-16,3-1-14 0,0 0-3 17,0 1 7-17,1-1 7 0,-1-1 3 0,2 1 24 16,-2-1 12-16,1-2 16 0,1 0 11 17,-2-2-21-17,0-1-12 0,1-1-14 0,0 0 0 17,-1 1 20-17,2-2 0 0,-1 0-20 16,1-3-13-16,0 2-3 0,2-3 0 0,0-3 0 17,0 0 0-17,1 1 0 0,2-5-3 17,0 0 3-17,0 1-2 0,1 0 2 0,0 0 0 16,0-1 0-16,-2 4 0 0,3-2-3 1,-1 0-1 15,1 3 4-16,0-1 0 0,0 1-12 17,0-1-4-17,0 0 2 0,0 1 9 16,1-2 2-16,5 2 8 0,-2 0 1 0,5-2 5 17,0 4-1-17,0-1-5 0,1-2 3 0,2 2 3 17,3-2-1-17,-2 2 2 0,4-1 9 16,-1-2-3-16,2-3 12 0,5 0-27 1,-1-4-3 15,6-2-91-16,0-2 25 0,3 0 63 17,0-2 6-17,1-2 7 0,2-1 3 0,-3-4-4 16,1 2 13-16,-1-1 13 0,-2 0 5 17,-2-2 23-17,2 1 8 0,-2-2 26 0,0-2 33 17,-2 2 15-17,0-5 14 0,-2-1 2 16,3 2 0-16,-1-5-24 0,0 0-30 0,1 0-45 17,0-3-45-17,0-1-17 0,3-1 43 17,-2-4 11-17,0 1-18 0,3-5-15 0,-1-3-3 17,0-1-4-17,1-2-12 0,1-1 10 0,0 0 47 16,-2-2 17-16,-2 2-32 0,1 3-16 17,-2-1 43-17,2 0 1 0,-4 4-44 0,0 0-1 16,-1 3-13-16,-3 2 16 0,-2 3 13 17,0-1 2-17,2 2 34 0,-3-1-64 0,0 0 2 17,3-1-31-17,-2-1 14 0,4-2 16 16,-1-2 17-16,0-4 14 0,2-1-16 0,0 1-31 17,-1-1 0-17,0 1 0 0,1-1 0 17,0 2 0-17,-1-1 0 0,1 2 0 0,-3 0 0 16,1 0 0-16,-4 4 0 0,2 0 0 1,1 2 0 15,-7-1 0-16,0 1 0 0,1-2 0 17,-3 2 0-17,-1-1 0 0,0 0 0 17,-1-4 0-17,-2 0 0 0,0 0 0 0,-4 1 0 16,1-1 0-16,-2-2 0 0,-2 4 0 0,0-2 0 17,0 0 0-17,0-1 0 0,0 2 0 17,-4 1 0-17,1 3 0 0,-1 0 0 0,-4 4 0 17,0 1 0-17,1 2 0 0,-4 6 0 16,2-1 0-16,0 4 0 0,-3-1 0 0,-1 1 0 16,2-1 0-16,-3 3 0 0,-1-1 0 17,1 0 0-17,-4 2 0 0,0-2 0 0,-4-2 0 17,-1 4 0-17,-3 0 0 0,-1 2 0 16,-2-3 0-16,-3 6 0 0,1-1 0 0,-3 3 0 17,-2 2 0-17,-1 0 0 0,2 0 0 17,1 2 0-17,0 2 0 0,1-1 0 0,1 1 0 16,-1 2 0-15,3-3 0-1,1 1 0 0,0 0 0 16,0-1 0-16,1 1 0 0,0 0 0 17,3 0 0-16,-2 1 0-1,1 0 0 0,2 0 0 15,-1-1 0-15,0 2 0 0,4-3 0 17,-2 3 0-17,0 0 0 0,2-1 0 0,2 0 0 17,1-1 0-17,0 2 0 0,1-3 0 17,4 4 0-17,-1-3 0 0,2 0 0 0,3-1 0 16,-1 1 0-16,6 0 0 0,-1-2 0 17,1-1-45-17,3-1-502 0,1 0-681 0,0 2-115 17,0-2 152-17,0 5-116 0</inkml:trace>
    </iact:actionData>
  </iact:action>
  <iact:action type="add" startTime="98970">
    <iact:property name="dataType"/>
    <iact:actionData xml:id="d12">
      <inkml:trace xmlns:inkml="http://www.w3.org/2003/InkML" xml:id="stk12" contextRef="#ctx0" brushRef="#br0">19603 4466 723 0,'-6'-1'73'19,"1"-2"-10"-19,2 1 3 0,1-1 16 16,-2-1 23-16,2 0 30 0,0 0 8 0,-1 0-7 17,1-1 15-17,-1 0 26 0,0 1-4 0,1 0-40 17,0 1-34-17,2 2-26 0,-4 0-21 16,1 1-11-16,-1 0 1 0,2 0-13 0,-4 0 0 17,1 1 0-17,2 1-10 0,-5 1 10 17,1 1 5-17,1 0 57 0,-3 1 21 0,1-1-40 16,0 0-6-16,0 0-9 0,-1-1-5 17,1 1 8-17,-1-2-4 0,-1 1-10 0,0 1-10 17,0-2-4-17,0 2 4 0,0-1-19 1,-1 0-12 14,1-1 3-15,1 1 5 0,-1 0 5 17,1 0-5-17,-2 0-5 0,3 1 5 17,-2 0-4-17,1 0-9 0,0 0 0 0,2 0 4 16,1 0 8-16,-3 0 1 0,4 0-9 0,-2 0-4 17,1 2-5-17,1-3 1 0,-4 3 4 17,2 0 0-17,1 1 0 0,-2 2 0 0,1-1 4 17,1-1 1-17,-2 3-5 0,1 1 0 16,0 0 1-16,-1 1 0 0,1 1-1 0,0 0 1 17,1 1-5-17,-2-1 0 0,1 1 0 16,3-1 3-16,-1 1 1 0,-1-2 4 0,1 0-4 17,1 0 4-17,3-1 0 0,1-2-4 17,0 0 4-17,0 1 4 0,0-1 0 0,0 1-4 16,4 1 5-16,1-2 4 0,0 0 4 0,2 1 0 17,1-2-9-17,2 0 9 0,-2 1 5 17,1 1-9-17,2 0 14 0,-3-1 4 16,3 2-8-16,0-2 4 0,1 2-8 0,0 1 4 17,0-2 10-17,-1-2-13 0,0 1-5 0,1 0 14 17,0-1 6-17,-1-2-3 0,3-3 16 16,-1 1 1-16,2-3 6 0,0-1 20 0,1 0 2 17,1 0-44-17,1 0-21 0,0 0 3 17,-1-1-15-17,-1-1 35 0,1 0 4 0,-1 1 0 16,1-1 7-16,0-1-1 0,0 0 0 17,2 1-1-17,1-1-12 0,-4 0-13 0,6-2 24 17,-5-2 1-17,6 0-1 0,-5 0 4 16,2-1-15-16,0-1 4 0,-1 1 12 0,0-3-7 17,2 1 0-17,0-1-6 0,-2 0-6 17,4-1 17-17,-2 0-7 0,0 0 1 0,2-1 4 16,-3 2 2-15,0-1 3-1,-2 0-24 0,1 3-15 16,-4 0-11-16,-2 0-13 0,-1 1 14 17,-3 2 7-17,0 1 47 0,-2 1 9 16,-3-1 14-16,0 2 11 0,1 0-3 0,-5 1-10 17,2 0-10-17,-2-2-27 0,2 1 5 0,-1-1 2 17,1-1-27-17,-1-3-18 0,-1 0 15 16,3-1 5-16,-3-1-15 1,3-2 9-1,-1 0 24 16,-2 0 3-16,0 1-19 0,0 0-3 17,0-1 19-17,0 3 85 0,-5-2 42 0,1-2-91 16,-5 2-65-16,0 1-13 0,-3-2 12 17,-1 1-10-17,-1 1-2 0,1-3 3 0,0 2-3 17,-3 1 10-17,0 0 0 0,1 0 6 16,0 0-7-16,-2 1-5 0,2 2 0 0,-2 0 6 17,-2 2-2-17,5 0-2 0,-4 0-2 17,2 1 0-17,0 0 2 0,1 2 7 0,-1 0 1 16,3 0-10-16,-2 0-4 0,2-1 4 0,0 1 6 17,-1-1-2-17,3 1 8 0,-2 0-7 17,4-1-11-17,-2 1 12 0,-1 1-6 0,2-1 9 16,-2 1-3-16,3 1 0 0,-4-1 5 17,4 1 1-17,-5 0-2 0,3 0-1 0,-3 0-5 17,1 0 5-17,-1 2 69 0,1 0-29 16,0 2-49-16,-6 1-28 0,0 0-1 0,3 4 1 17,-3-3 12-17,0 3-2 0,-1-1-1 17,1 0-3-17,1 0 0 0,0 0 10 0,3 1 2 16,1-2 2-16,1 0-4 0,-1-2 1 0,3 1 11 17,3-1-12-17,-3-1 1 0,1 0 11 17,2 0-14-17,1 0-2 0,-1-1 2 16,4-1-79-16,-3 3-153 0,0-3-178 0,2 0-225 17,-2 0-246-17,3 0-111 0,0 2 2 0,1 2-316 17</inkml:trace>
    </iact:actionData>
  </iact:action>
</iact:actions>
</file>

<file path=ppt/ink/inkAction7.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7T15:42:32.719"/>
    </inkml:context>
    <inkml:brush xml:id="br0">
      <inkml:brushProperty name="width" value="0.05292" units="cm"/>
      <inkml:brushProperty name="height" value="0.05292" units="cm"/>
      <inkml:brushProperty name="color" value="#FF0000"/>
    </inkml:brush>
  </inkml:definitions>
  <iact:action type="add" startTime="7318">
    <iact:property name="dataType"/>
    <iact:actionData xml:id="d0">
      <inkml:trace xmlns:inkml="http://www.w3.org/2003/InkML" xml:id="stk0" contextRef="#ctx0" brushRef="#br0">22446 10747 1714 0,'-4'-1'212'60,"2"-1"0"-60,-4 1-12 0,2 0-37 0,-1-1-41 0,2 1-30 0,-6-1 20 0,-1 1 10 0,1 0 3 0,-1 1 16 0,-2-1-5 0,-1 0-8 0,0 1 1 16,-2 0-1-16,2 0 3 0,-3-1-22 0,1 1-13 17,-1-1 20-17,0 1 15 0,-2 0 6 17,-1 0-39-17,2 0-17 0,-3 0 13 0,0 1-16 16,-2 3 1-16,-1 0 9 0,2 3-29 17,1 2-8-17,-2 0 9 0,1 3 1 0,2 1-16 17,-2-1-3-17,1 3 0 0,0-2 2 0,2 3 28 16,-2-2 56-16,0 0-15 0,1 2-65 17,2 0 7-17,-2 0 10 0,4-1-18 1,-1 2-24 15,3 0-23-16,-1-1 0 0,5 0-5 16,1 1 5-16,-2-3 0 0,6 1 0 1,-1-3 0 15,3 3-3-16,2-3 3 0,0 1 6 17,0 1 13-17,0-1-3 0,2 4-8 0,3-2 0 16,-1 1 15-16,6 1-1 0,0-2-22 17,-1-1 3-17,5 0 0 0,-1-2-3 0,1 2 14 17,4-2 20-17,-2-2-1 0,1 1-17 16,2-3 0-16,1 2-3 0,-3-3 0 0,2 2-2 17,-2-1-3-17,2-2-2 0,-2 0-4 17,-1-2 1-17,3 0 14 0,-4-1 14 0,1-3-2 16,-1 0-2-16,2 0 9 0,-2 0 14 17,5-4 28-17,-2 0-5 0,2-3-16 0,1-1 13 17,1-2 4-17,1-2 18 0,4-1 14 0,-3 0 19 16,4 0-43-16,0-2-47 0,-2-2 28 17,1 4 25-17,-2-2-4 0,0 2 0 17,-1 1 11-17,-3-1-2 0,4 1 30 0,-6 0 0 16,-2 1-32-16,-1-1 15 0,-3 1-45 0,1 0-61 17,-3 0 0-17,-3 2 0 0,2-2 0 1,-5-2 0 15,-1 1 0-16,-2 0 0 0,-2-5 0 16,0 1 0-15,0-3 0-1,0-1 0 16,-6-1 0-16,-3-1 0 0,-3 0 0 0,-1 2 0 17,-4-1 0-17,0 5 0 0,-5-3 0 0,-1 3 0 16,-4 2 0-16,0 2 0 0,0 0 0 17,-2 4 0-17,-2 0 0 0,2 3 0 17,2 1 0-17,-2 2 0 0,2 2 0 0,3 0 0 16,0 0-244-16,6 0-385 0,0 2-255 0,7-1-159 17,2 1-75-17,4 0 51 0,3 2 34 17,2 1-321-17</inkml:trace>
    </iact:actionData>
  </iact:action>
  <iact:action type="add" startTime="10744">
    <iact:property name="dataType"/>
    <iact:actionData xml:id="d1">
      <inkml:trace xmlns:inkml="http://www.w3.org/2003/InkML" xml:id="stk1" contextRef="#ctx0" brushRef="#br0">22006 4212 896 0,'0'0'175'18,"0"-1"16"-18,0 1-9 0,0 0-8 16,-3 0-21-16,3 0-8 0,-2 0-8 0,0 0 1 16,2 0-5-16,0 0-10 0,0 0-14 17,-2-2-16-17,1 2-4 0,0 0 6 0,-2 0-8 17,1-1-4-17,-4 1 1 0,3-1 14 0,-3 1 33 16,-2 0-1-16,2 0-2 0,-3-1 12 17,1 0-3-17,-2 0-1 0,-1 0-6 17,4-1-1-17,-4 0 9 0,0 1-6 0,0-2 44 16,-1 1-13-16,1 1-88 0,-1-2 12 0,-1 0 4 17,2 1-17-17,-1-1 12 0,-1-2-1 17,2 3-13-17,-1-1-16 0,2 1 12 0,-4 0 1 16,5 0-27-16,0 0 0 0,0 1 12 17,-2-1 1-17,2 0-16 0,2 0 2 0,-2 0 11 17,0 1 10-17,3-2 3 0,-4 2-13 16,3 0 16-16,-1-3-12 0,-1 3-26 0,-1 1 0 17,-1 0-16-17,-1 0 0 0,-3 0 2 17,2 0-2-17,-3 4 10 0,1 0-3 0,-4-1 14 16,-1 3 1-16,5 1-2 0,-4 0 28 17,2 2 1-17,1-2 2 0,1-3 13 0,1 2-15 17,1 0-12-17,-1-1-13 0,0 0 0 0,4 0-4 16,-2 0-22-16,1-1-3 0,0 1 1 17,1 1 4-17,-1 1 7 0,1-2 5 17,0 0 0-17,1 1 49 0,0-1 56 0,0 2-60 16,-2-1-68-16,4 0-3 0,-4 2 0 0,2-1-5 17,2 1 2-17,-5 3-4 0,0 1 5 17,-1 0-3-17,0 4 5 0,0 0 16 0,-1-1-11 16,1 2-5-16,2-1-9 0,-2 1-5 17,4-2 16-17,-3 2 13 0,3-2-14 0,1-1 0 17,-1-1-1-17,3 1 1 0,2-3-15 16,-2-1 0-16,4-2 14 0,1 1 0 0,1-2-2 17,0 2 1-17,0 2 1 0,0 0 0 1,0-1-1 15,0 2 1-16,0 0 12 0,0 0 14 16,0 2-15-16,0-1-10 0,1 0 0 17,3 1 14-17,0 1 27 0,0-2 13 0,2 1-27 17,3-1-15-17,-1 1 13 0,1 1 28 0,5-4 15 16,-1 3-14-15,5-1 1-1,1-2-33 16,-2 0-23-16,2-2-61 0,2-1 7 17,2 0 54-17,0 0 5 0,-1-3-2 0,0 0 15 16,-3-1 14-16,1 0-1 0,-2 0-15 0,0 0 0 17,-3 0 14-17,3-1-1 0,-4 0 0 1,2 0-14 15,-1 1 14-16,3 1 14 0,-2-2-1 16,0 1 1-16,1-2-1 0,4 2-14 17,-3-3-28-17,4 0 0 0,1-1 0 0,-1 0 0 17,3 0 0-17,0 0 0 0,-1 0 0 0,1 0 0 16,0-1 0-16,0 0 0 0,0-2 0 17,-1 1 0-17,-2-1 0 0,1 0 0 17,0 1 0-17,0-2 0 0,-2 0 0 0,0 0 0 16,-2 0 0-16,2-2 0 0,-1-1 0 0,-2 0 0 17,2-1 0-17,-2-2 0 0,3 1 0 17,-3-1 0-17,1-3 0 0,0 3 0 0,1-2 0 16,-2-3 0-15,0 3 0-1,0-3 0 16,0 1 0-16,-3 1 0 0,-1-2 0 0,1 2 0 17,-1 1 0-17,-1-2 0 0,1 2 0 16,-1 0 0-16,-2 0 0 0,1-1 0 0,1 1 0 17,-1 0 0-17,-3-1 0 0,1 2 0 1,-2-3 0 15,-1 0 0-16,-1 1 0 0,-1-3 0 16,-3 1 0-16,2-3 0 0,-2 2 0 17,-2 0 0-17,0 0 0 0,0 3 0 0,0 0 0 17,0 0 0-17,0 2 0 0,0-1 0 0,0 1 0 16,-4 2 0-16,0 1 0 0,-1-3 0 17,-2 1 0-17,-2-1 0 0,0 1 0 17,1 0 0-17,-1 1 0 0,-1-1 0 0,-1 1 0 16,2-1 0-16,-5 2 0 0,3-2 0 0,-3 2 0 17,2 0 0-17,-1-1 0 0,-1-1 0 17,-1 3 0-17,-2-2 0 0,-1 0 0 0,4 1 0 16,-6 2 0-16,5 1 0 0,-1-1 0 17,0-2 0-17,0 3 0 0,3 0 0 0,-3 1 0 17,3-1 0-17,-3 1 0 0,3 0 0 16,0-1 0-16,-4 1 0 0,-1 2 0 0,3 1 0 17,-6 1 0-17,4 0 0 0,-6 0 0 1,1 0 0 15,0 0 0-16,-1 2 0 0,0 1 0 16,-2 0 0-16,3 1 0 0,-2 0 0 17,1-2 0-17,2 1 0 0,2 0 0 0,1-1 0 17,0-1 0-17,2 0 0 0,1 0 0 0,3-1 0 16,-1 0 0-16,3 0 0 0,1 0-130 17,-1 0-800-17,7 0-728 0,-1-1 40 17,4 1 312-17,0-1-231 0</inkml:trace>
    </iact:actionData>
  </iact:action>
  <iact:action type="add" startTime="23606">
    <iact:property name="dataType"/>
    <iact:actionData xml:id="d2">
      <inkml:trace xmlns:inkml="http://www.w3.org/2003/InkML" xml:id="stk2" contextRef="#ctx0" brushRef="#br0">21222 5711 1616 0,'-5'0'198'22,"1"0"-16"-22,0-4-37 0,-4 2-22 0,4 1-20 0,-3-1-18 16,1 0 3-16,-1 0-4 0,0-1 5 17,0-1 17-17,-1 2 4 0,-1 0 12 17,-1 1 13-17,-1-1-3 0,0 0-23 0,-3 0-13 16,1 1 4-16,-5 1-12 0,1 0 9 0,-2 0 6 17,1 0-35-17,-4 0-8 0,2 0 1 17,-1 0 14-17,1 0 42 0,0 0 14 0,-1 0-37 16,0 1-35-16,2 1-7 0,-3 0-11 17,2 1 5-17,-1 1 6 0,-3 0 49 0,4 1 79 17,-3 1-64-17,0 2-101 0,1 0-10 16,2-1 7-16,-2 2 22 0,1 1 8 0,1 2-4 17,0 1-4-17,1 0-15 0,2-2-12 0,1 2-1 17,3-1-2-17,2-1-4 0,1 0 0 16,4-1 6-16,1 1-4 0,3 1 5 17,2-1 14-17,0 2 3 0,0 0-18 0,0 2 6 17,4 0-6-17,5 1 12 0,1 2 16 0,3-4-5 16,2 3 6-16,2-4-35 0,5 2-6 17,0 0-28-17,5-2 34 0,2 0 21 17,0-2 9-17,3-2 0 0,1-1 6 0,-1-3 14 16,5-3-3-16,-4-2-10 0,3 0 13 0,-2-3 7 17,1-5 2-17,1 1 25 0,-2-6-13 17,1 2-26-17,0-4-30 0,-1-1-15 0,-1 0-88 16,-1 1 16-16,1 0 72 0,-3-1 16 17,-5 1-3-17,2-1 12 0,-6 1-5 0,2-1-15 17,-4-1 12-17,-2 3 13 0,-3-1 2 16,-1 0-2-16,-2 1 0 0,-2 1-3 0,0-3 11 17,-4 1 2-17,-3 0-15 0,-2-2-18 0,0 2-7 17,0-6-17-17,-2 3 10 0,-7-5 7 16,-5 3 7-16,-1 1 2 0,-6-3 3 17,-2 2 65-17,-3 2-18 0,-3 0-59 0,-3 3-16 17,1 0-6-17,-2 4-30 0,0-1-66 0,5 2-122 16,1 2-165-16,2 2-139 0,4 2-141 20,6 1-140-20,3 3-64 0,8 0-191 0</inkml:trace>
    </iact:actionData>
  </iact:action>
  <iact:action type="add" startTime="26398">
    <iact:property name="dataType"/>
    <iact:actionData xml:id="d3">
      <inkml:trace xmlns:inkml="http://www.w3.org/2003/InkML" xml:id="stk3" contextRef="#ctx0" brushRef="#br0">21473 8138 1137 0,'-9'-4'256'13,"1"2"-22"-13,-2-1-39 17,2-1-21-17,1 0-32 0,-2 1-27 0,0 0-11 16,0-2-4-16,0 1-10 0,0 1-6 17,-4-3 5-17,2 0 6 0,-3 0 2 0,1 0-6 17,-2 1-8-17,2-1 65 0,-1 1 58 0,-3 1-69 16,1 0-77-16,1 4-21 0,-6 0-26 17,4 0-13-17,-4 4 3 0,-2 4 5 1,1 3 29 15,-2 2 3-16,-1 4 1 0,0-2-3 16,-2 2-13-16,4 0-11 0,-1 0-9 0,-1 1-2 17,0-1-5-17,-2 1 8 0,3 2 0 17,2 0 2-17,-1-2 5 0,0 1-5 0,6-4-8 16,-1 2-4-16,4-4 0 0,3 2 4 17,4-2-2-17,1 1 8 0,1 1 0 0,3 3-10 16,2 1 4-15,0 2-9-1,0 0 4 16,0 0 5-16,0 0-1 0,2-5 1 0,3 3 2 17,3-7-5-17,-3 1 6 0,3-2-2 17,2-4 5-17,-3 2 5 0,1 0 10 0,2-1 14 16,1 0 0-16,-1 0-19 0,3-2-8 17,0 1 31-17,1 1 3 0,1 0-18 0,1 1 0 17,1-3-5-17,2 1 3 0,0 1 16 0,2-1 13 16,0-1-10-16,3-1 5 0,-2-1 4 17,5 0 15-17,0-1 2 0,0 1-34 16,0-1-33-15,-2-3-27-1,-1 0 24 0,1 0 3 16,-2 0 44-16,-1 0-6 0,-4 0-4 0,2 0-4 17,-4 0 15-17,4-1 4 0,-1-2 4 17,-2 0-8-17,1 1 12 0,0 0 24 0,2-1-24 16,1 1-29-16,1-2 5 0,-2 1 13 17,-1-1 9-17,0 0-4 0,2 0 1 0,-3 1 22 17,-1 0-11-17,-2-2-13 0,0 3 14 16,-1-1-10-16,-1 0-11 0,-3 0 0 0,3 0-14 17,-5 1-1-17,1-2 5 0,1 1-10 1,-2 1-2 15,-1 0 10-16,-1 0 16 0,-1 0 2 16,-2 0-1-16,1 1-11 0,0-1-13 17,-3 2 2-17,1-2 28 0,0 0-1 0,0 1-15 16,0-1 13-15,2-1-3-1,-3-2 3 0,5 0-2 16,-1-3-16-16,0-1-10 0,3 1 0 17,-3-3 1-17,3 1 2 0,-2-1 15 1,0 0-4 15,-1 2-26-16,1-2 15 0,-2 0-28 16,1 2-20-16,0-2-25 0,-2 1 47 0,-1 0 13 17,2 3 30-17,-2-1 3 0,-2-1-15 0,2 4 0 17,-2-1 0-17,2 3-2 0,-2 0-16 16,0-2 2-16,2 1 14 0,-2 1-15 17,0-2-14-17,0 1 16 0,0 0 15 0,0-1-1 16,0 1 1-15,1 0-1-1,-1-3-2 0,0 1-13 16,0-3-1-16,0 2 29 0,0-2-12 17,0 2-3-17,0-2 13 0,0-1-26 0,0-1 0 16,0 0 80-15,0-2-13-1,-3 1-64 16,1 1 0-16,0 0-2 0,0 0 0 0,-2 3 1 17,2-4 0-17,-1 3-2 0,1 2 2 16,-1 1-16-15,3 1-1-1,-2-1 1 0,-1 1-1 16,2 1 15-16,0 0 17 0,-1-1-16 17,2 0-1-17,-2 1 16 0,0 0-15 0,0 1 0 16,0-1 15-16,-1 0-15 1,1 0 1 15,-4-1 0-16,2 1-16 0,-2-3 0 0,2 1-1 17,-1-2 1-17,-1 3-1 0,-1-3 1 0,0 1 1 16,4 1-1-16,-3 0 14 1,0 1 0 15,1 1-14-16,1 0-1 0,-1-1 15 17,0 1-1-17,1-1-13 0,1 2-1 0,1 1 1 17,-2-2-1-17,2 3 0 0,0-1 0 0,0 1 0 16,-2-2 0-16,4 1 1 0,-2 0-1 17,-2 0 0-17,4 1 0 0,-2 0 14 0,0 0 1 17,-1 0-15-17,3 0 0 0,-2-1 14 16,0 2 1-16,2-2-14 0,-2 2 13 0,0-2 0 17,2 2-14-17,-2-2 14 0,2 2 1 17,-1 0-15-17,-1-1 0 0,0 0 14 0,2 1 1 16,-3-1-15-16,3 1 0 0,0-1 0 17,0 1 0-17,0-1 14 0,-2 1 0 0,2-2-14 17,0 2 0-17,0 0 0 0,0 0 0 16,0 0 0-16,0 0 0 0,0 0 1 0,0 0-1 17,0 0 0-17,0 0 0 0,0 0 0 16,0-2 0-16,0 2 0 0,0 0 0 0,0 0 0 17,0 0 0-17,-2 0 0 0,2 0-1 20,0 0 2-20,0 0-2 0,0 0 1 0,0 0 0 0,0 0 0 14,0 0 0-14,0 0 0 0,0 0 1 16,0 0-1-16,0 0 0 0,0 0 0 17,0 0 0-17,0 0 0 0,0 0 0 0,0 0 0 16,0 0 0-16,0 0 0 0,0 0 0 17,0 0 0-17,0 0 0 0,0 0 0 0,0 0 28 17,0 0 0-17,0 0-28 0,0 0 0 16,0 0 0-15,0 0 0-1,0 0 0 0,-1-2 0 16,1 2 0-16,-1 0 0 0,1-2 0 17,-1 2 0-17,-1 0 0 0,2-1 0 0,-2 1 0 17,0-1 0-17,0-2 0 0,0 0 0 0,-1 1 0 16,-1 0 0-16,0-1 0 0,0 1 0 17,0-2 0-17,0 2 0 0,-3-2 0 17,1 1 0-17,1-1 0 0,-4-1-28 0,2 3 1 16,-1-2 27-16,1 0-15 0,-1 0 1 0,2 1 14 17,0-1 0-17,-1 2 0 0,-1-1-14 16,2 0 0-15,2-1 13-1,-1 2 1 0,1 0 0 16,0 1 0-16,-2 0 0 0,2 0 0 17,2 0 0-17,-1 0-14 0,1-1 0 0,-2 2 14 16,2-2 0-15,0 2 0-1,2 0 0 16,-3-2 0-16,1 2 0 0,2 0 0 0,-2-2 0 17,2 2 0-17,0 0 0 0,-2 0 0 16,-1-1 0-16,3 1 0 1,-2-1 0-1,1 1 0 16,-3-1 0-16,2 0 0 0,0 0 0 17,0-1 0-17,0 0-1 0,-1 2 1 0,3-2 0 16,-2 0 0-16,0 2 0 1,0-1-1-1,0 1 1 16,0-1 0-16,1 0 0 0,-2-1 0 17,1 2 0-17,0 0 0 0,0 0 0 1,2-2 0 15,-2 2 0-16,0 0 0 0,2-2 0 16,0 2 0-16,-3-2 0 0,1 2 0 0,0-2-15 17,0 2-15-17,-2 0-101 0,-1-2-215 16,0-1-237-16,2 1-198 0,-1-1-190 0,-2-1-150 17,3 4-173-17</inkml:trace>
    </iact:actionData>
  </iact:action>
  <iact:action type="add" startTime="33500">
    <iact:property name="dataType"/>
    <iact:actionData xml:id="d4">
      <inkml:trace xmlns:inkml="http://www.w3.org/2003/InkML" xml:id="stk4" contextRef="#ctx0" brushRef="#br0">21981 8298 617 0,'0'-1'40'27,"0"-1"0"-27,0-2-6 0,0 2-1 0,0 0-1 1,3 0-4-1,3-1 5 16,3-1 11-16,1 2 13 0,-2-1 40 17,3 0 40-17,1-3-7 0,1 2-32 17,-2 0-11-17,3-1 0 0,-1 1 4 0,3-3 3 16,-3 1 0-16,1-1 1 0,-1 0-14 0,1-1-9 17,-1-2 2-17,-2 2-9 0,3 1 0 17,-5-2-5-17,5-1 1 0,-1-1 0 0,0-1-4 16,-1 1-10-16,1-2-2 0,-1 0-12 17,1-1-18-17,-2-1 12 0,3 1-1 0,-3 0 1 17,1 0 10-17,-4 0 5 0,3 1 0 16,-1 2-4-16,-1-2-36 0,-1-1-2 0,1 3-34 17,1-2 11-17,-2-2 23 0,-1 2 6 16,1-5 0-16,2 4 10 0,-4-3-1 1,1 1-5 15,1-1 1-16,0 2 0 0,-1-1-1 17,1-2-5-17,-1 3-5 0,1 0 30 0,-2-4 0 16,2 6-15-16,-3-4 10 0,0 4-5 0,0-2 14 17,1 3 9-17,-2 1-19 0,-1-2-19 17,-1 0-5-17,0 1 5 0,2-1 5 16,-2 0-1-16,-1-2-9 0,1-2 5 0,1 0 0 17,0 1-10-17,-1-3 10 0,1-2 9 0,-2 2 24 17,1-2 10-17,-2 2 4 0,2 1 10 16,-2-4-4-16,0 6-4 0,0-5 0 0,0 5 2 17,0-6 0-17,0 2 6 0,-2 1-8 17,-1-2-10-17,-2 1 3 0,-3-4-19 0,-1 2-10 16,1-2 18-16,-1 1-9 0,-1 1-15 17,-1-4 0-17,0 4-3 0,1 0 13 0,-1-3 1 17,-1 3 43-17,2-2 34 0,1 4-61 1,-3-4-27 14,2 1 21-15,-1 4-9 0,-1-5-14 17,3 3-1-17,0-1 2 0,-3 2 2 17,1-2 1-17,1 3 0 0,-4-2 8 0,3-1 13 16,0 3 13-16,-3-4-13 0,-1 2-13 0,1 1 7 17,1-1-16-17,-1 0-13 0,0 3 0 17,-2-2 4-17,3 4 5 0,-3-1-9 16,5 1 9-16,-2-2-9 0,4 3 4 0,-3 2 8 17,4-3-7-17,-4 3-1 0,4 0 12 0,-3 2-7 17,1-3-5-17,3 3 0 0,-2-2 1 1,-2 4 8 14,4 0-4-15,1 1-5 0,-1-2 0 17,1 2 1-17,-2 3-5 0,4-1 0 17,-1-1 8-17,-1 3 1 0,4-1-9 0,-3 1-17 16,0 0 0-15,3 2-98-1,0 0-197 0,0 2-78 16,2 0-4-16,-1 0-24 0,1 0-45 17,-4 0-31-17,4 1-108 0,0 4-161 16</inkml:trace>
    </iact:actionData>
  </iact:action>
  <iact:action type="add" startTime="54379">
    <iact:property name="dataType"/>
    <iact:actionData xml:id="d5">
      <inkml:trace xmlns:inkml="http://www.w3.org/2003/InkML" xml:id="stk5" contextRef="#ctx0" brushRef="#br0">22498 8681 661 0,'0'0'105'15,"-3"0"2"-15,-1 0-10 0,0-1 23 17,-3 1 26-17,1-1-13 0,1 1-10 16,-4-2-2-16,1 2 41 0,-2-1 24 0,2-2-39 17,-1 3-35-17,1-2-7 0,0 2 1 17,-1-2-4-17,-1 1 9 0,1-1 5 0,0 0-15 16,0-2 0-16,-2 2-1 0,-1-1-5 0,1-1-9 17,-2 0-15-17,1 0-10 0,-1 0 6 17,2-1 5-17,0 2-6 0,-1-1-9 0,1 0 11 16,0-2 0-16,0 1-20 0,-1 0-5 17,1 0 7-17,0-1 4 0,-2 2 2 0,2 1 26 17,-1-3-2-17,3 2-5 0,0 0 5 16,0 1-30-16,-2-1 1 0,7 4-4 0,-1-2-5 17,1 0 22-17,0 1 6 0,-2 0-14 17,4-1-12-17,0 0 4 0,1 2 0 0,-1 0-13 16,1 0-21-16,0 0-10 0,1-2 0 17,0 2-4-17,0 0-9 0,0 0 4 0,0 0 5 17,0 0 4-17,4 0 0 0,6 0 9 16,1 0-4-16,2 0 5 0,6 0 5 0,1 0-13 17,4 2 16-17,3-2 4 0,1 2-2 17,1 0-24-17,2 0-15 0,-2 0-13 0,2 0 28 16,-3 0 13-16,1 2 25 0,-2 0 8 0,0 1-9 17,-3 0 6-17,1 1-2 0,0 0-7 17,-1 1 0-17,2 0-1 0,-2 0-6 0,2 0-4 16,0-1-7-16,-1-1 13 0,1 1 11 17,0-2-20-17,-2-1-10 0,-2 1 11 0,1-2-1 17,1 0-9-17,-6 0 14 0,4 0 0 16,-6-1-21-16,5 0 1 0,-3 0-5 0,-1-1-33 17,2 0-53-17,-2 1 33 0,0-1 43 17,3 0 7-17,-5 0 3 0,-1 0 11 0,1 0 3 16,-1 0-3-16,-1 0 3 0,1 0 7 17,-2 0-4-17,-1 0-7 0,0 0 10 0,-2 0 7 17,2 0-13-17,-3 0 2 0,2 0 15 0,-4 0-1 16,-2 0 5-16,1 0 50 0,0 0 69 17,-4 0 38-17,0 0-5 0,-1 0-29 17,0 0-14-17,0 0-16 0,0 0 5 0,0 0 15 16,0 0-30-16,0 0-58 0,0 0-35 0,0 0-16 17,-5-1-3-17,-2-1-3 0,-1-1 9 17,-5-1-2-17,-3 0 3 0,-4-1 2 0,-2-3 40 16,-6-1 27-16,-5 2-58 0,0-2-19 17,-4-2-16-17,-2 2-1 0,0-1 4 0,-3-1 8 17,0 2 10-17,2-1 4 0,-1-1-2 1,1 2 8 14,2 0 2-15,0-1 0 0,-1 1 1 17,3-2 53-17,3 3 42 0,1-2-47 17,3 1-52-17,2 1-16 0,5 1 14 0,4-1-16 16,2 2 0-16,3 2 16 0,4 0-16 0,-1-1 0 17,1 3 1-17,1 0 14 0,-1 0 1 17,-1-1 1-17,0 1 15 0,-1 0-1 16,-2 0 1-16,0-1-1 0,0 2 0 0,0 1 31 17,4-3-16-17,-1 3-47 0,1 0 0 0,-1 0 0 17,5 0 0-17,0 0 0 0,1 0 0 16,3 0 0-16,0 0 0 0,0 0 0 0,1 0 0 17,0 0 0-17,0 0 0 0,0 0 0 17,0 0 0-17,0 0 0 0,0 0 0 0,0 0 0 16,0 0 0-16,0 0 0 0,0 0 0 17,0 0 0-17,0 0 0 0,0 0 0 0,0 0 0 17,0 0 0-17,0 0 0 0,0 0 0 16,0 0 0-16,0 0 0 0,0 0 0 0,0 0 0 17,0 0 0-17,0 0 0 0,0 0 0 17,0 0 0-17,0 0 0 0,0 0 0 0,0 0 0 16,0 0 0-16,0 0 0 0,0 0 0 0,0-2 0 17,0 2 0-17,0 0 0 0,0 0 0 17,-2 0 0-17,0 0 0 0,0 0 0 16,-2 0 0-16,-1-2 0 0,2 2 0 0,-2 0 0 18,-1 0 0-18,2 0 0 0,-2 0 0 0,1-2 0 16,-3 2 0-16,0 0 0 0,4 0 0 16,-3-1 0-16,1 0 0 0,-2 1 0 0,3 0 0 17,1-1 0-17,-2 1 0 0,3 0 0 17,-1 0 0-17,4 0 0 0,0 0 0 0,-2 0 0 16,2 0 0-16,0 0 0 0,0 0 0 17,0 0 0-17,0 0 0 0,0 2 0 0,0-1 0 17,4 3 0-17,1 0 0 0,1 3 0 0,3 4 0 16,3 1 0-16,1 5 0 1,7 1 0 15,-3 3 0-16,2-1 0 0,4 1 0 17,-1-2 0-17,2 2 0 0,3-2 0 0,0 0 0 16,1-1 0-16,-1-2 0 0,4 0 0 0,0 1 0 17,-1-5 0-17,-1 1 0 0,0 0 0 17,-2-1 0-17,1 2 0 0,-1-2 0 0,-1 0 0 16,-1 2 0-16,-1 0 0 0,-1 0 0 17,1-2 0-17,-1 3 0 0,0-4 0 0,-2 2 0 17,-2 0 0-17,1-4 0 0,-2-2 0 0,0 2 0 16,-5-1 0-16,5-2 0 0,-5-2 0 17,2 0 0-17,-2 0 0 0,-2-1 0 17,-2 3 0-17,0-4 0 0,0-1 0 0,-4 1 0 16,2-2 0-16,-3 0 0 0,0 0 0 0,-4 0 0 17,3 0 0-17,-3 2 0 0,0-2 0 17,0 0 0-17,0 0 0 0,0 0 0 16,0 0 0-16,0 0 0 0,0 0 0 0,0 0 0 17,0 0 0-17,0-2 0 0,-3-1 0 0,-1-1 0 17,-7-5 0-17,-1 1 0 0,-3-4 0 16,-5-5 0-16,-3 2 0 0,-4-8 0 0,-2 3 0 17,-3-3 0-17,0-1 0 0,-3 0 0 17,-1 0 0-17,0 4 0 0,0-1 0 0,1 0 0 16,-4 1 0-16,2 1 0 0,0 2 0 17,1 1 0-17,3 0 0 0,1 1 0 0,5 1 0 17,4 1 0-17,5 7 0 0,5-2 0 0,0 2 0 16,5 2 0-16,4-1 0 0,0 4 0 17,3 0 0-17,0-1 0 0,1 2 0 17,-3 0 0-17,3 0 0 0,0 0 0 0,0 0 0 16,0 0 0-16,0 0 0 0,0 0 0 0,0 0 0 17,0 0 0-17,0 0 0 0,0 0 0 17,0 0 0-17,0 0 0 0,0 0 0 16,0 0 0-16,0 0 0 0,0 0 0 0,0 0 0 17,0 0 0-17,0 0 0 0,0 0 0 0,4 2 0 17,-1-1-32-17,-1 1-31 0,2-1-1 16,-1 2 32-16,1-1 16 0,-1-2 0 0,1 2 16 17,-2 1 0-17,0-2 0 0,1 0 0 17,-3 0 16-17,2 0 16 0,-2-1-16 0,0 0 16 16,0 0 16-16,0 0-1 0,0 0-15 0,0 0-32 17,0 0 0-17,0 0 0 0,0 0 0 17,-2 0 0-17,-3-2 0 0,-3-1 0 16,0-1 0-16,-5-1 0 0,2 1 0 0,-5-3 0 17,1 0 0-17,-1 0 0 0,-2-3 0 0,0 3 0 17,1-1 0-17,1 1 0 0,-1 0 0 16,4 0 0-16,1 2 0 0,4 1 0 0,-1 0 0 17,5 0 0-17,-1 3 0 0,3 0 0 17,2 1 0-17,0-1 0 0,0 1 0 0,0 0-31 16,0 0 0-16,0 0 15 0,0 0-15 17,0 0 0-17,0 0 31 0,0 0-15 0,4 2 16 17,3 1-1-17,2 1 0 0,5 0 0 16,1 1 14-16,8 4 1 0,1 0 0 0,4 0-1 17,3 4 2-17,4 0-17 0,2 3-18 17,1 1-78-17,2-3 22 0,0 3 64 0,-2 0 11 16,-1 0 0-16,-2-2-12 0,-1 3-2 0,-3-4 14 17,-3-2 16-17,-2 1-1 0,-1 0-15 17,-2-1-1-17,0-1 1 0,-1 0 0 16,-4-2 14-16,1-1-1 0,-1 2-13 0,1-1 0 17,-2-1 12-17,-1-1 3 0,0-1 0 0,0-1-2 17,1 1-12-17,-2-1 14 0,-1-1-1 16,0 0-13-16,-4 0 15 0,-1-2 1 0,-3-2-1 17,-1 2 17-17,0-2 17 0,-3 2-16 17,-2-2-34-17,0 0 0 0,0 0 0 0,2 0 0 16,-2 0 0-16,0 0 0 0,0 0 0 17,0 0 0-17,0 0 0 0,0-2 0 0,-5-1 0 17,-2-2 0-17,-2-1 0 0,-6-2 0 16,-1-2 0-16,-2-1 0 0,-5-1 0 0,-3-5 0 17,-1 3 0-17,-1-2 0 0,1 1 0 17,-2 0 0-17,3 2 0 0,1 1 0 0,3 0 0 16,-1-1 0-16,5 4 0 0,0 1 0 0,3-1 0 17,2 2 0-17,1 0 0 0,0 3 0 17,3-2 0-17,1 2 0 0,-1-2 0 16,2 2 0-16,2 1 0 0,1 1 0 0,-1-2 0 17,1 4 0-17,4-2 0 0,-2 2 0 0,2 0 0 17,0-2 0-17,0 2 0 0,0 0 0 0,0 0 0 16,0 0 0-16,0 0 0 0,0 0 0 17,4 0 0-17,5 2 0 0,3 0 0 17,3 3 0-17,7-1 0 0,4 0 0 0,-1 3 0 16,7 0 0-16,5-2 0 0,-3 4 0 0,1-1 0 17,-1-1 0-17,0 1 0 0,-3-1 0 17,-2 0 0-17,-2 0 0 0,-2 0 0 16,-1-1 0-16,-4 1 0 0,-1-3 0 0,-4 0 0 17,-1 1 0-17,-1-1 0 0,-5 0 0 0,2 1 0 17,-3-4 0-17,-1 2 0 0,-3-2 0 16,1-1 0-16,0 1 0 0,-2 0 0 0,1-1 0 17,-2 0 0-17,-1 0 0 0,0 0 0 17,0 0 0-17,0 0 0 0,0 0 0 0,0 0 0 16,0 0 0-16,0 0 0 0,0 0 0 17,-4 0 0-17,-2 0 0 0,-1-1 0 0,-5-1 0 17,-4-2 0-17,-2-1 0 0,-7 1 0 0,-2 0 0 16,0-1 0-16,-3-1 0 0,-1 1 0 17,0-3 0-17,4 1-47 0,1 2-359 17,3-1-597-17,6 2-561 0,7 0-17 0,7 0 389 16</inkml:trace>
    </iact:actionData>
  </iact:action>
</iact:actions>
</file>

<file path=ppt/ink/inkAction8.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7T15:42:32.719"/>
    </inkml:context>
    <inkml:brush xml:id="br0">
      <inkml:brushProperty name="width" value="0.05292" units="cm"/>
      <inkml:brushProperty name="height" value="0.05292" units="cm"/>
      <inkml:brushProperty name="color" value="#FF0000"/>
    </inkml:brush>
  </inkml:definitions>
  <iact:action type="add" startTime="16442">
    <iact:property name="dataType"/>
    <iact:actionData xml:id="d0">
      <inkml:trace xmlns:inkml="http://www.w3.org/2003/InkML" xml:id="stk0" contextRef="#ctx0" brushRef="#br0">19192 11573 1867 0,'-14'-9'168'17,"-6"1"-61"-17,1 1-3 0,-3 2-10 0,-4 0 12 17,-3 3 8-17,-1 2-13 0,-6 0-15 16,1 5-57-15,-8 2-21-1,3 4 17 17,-1 4 1-17,-3 4-5 0,2 6 31 0,1-1 41 16,0 2 28-16,2 2 18 0,4 1-9 0,1-1-8 17,3 1 3-17,5-1-15 0,3-1 23 16,1-2-26-16,5 1-60 0,2 2-13 0,2-2 8 17,5 2 34-17,4 1-33 0,1 0-25 16,3 0 3-16,0 2 15 0,8-3 65 0,4 2 44 17,6-3 5-16,4-2-3-1,6-1-25 0,3-4-27 16,1-2 31-16,0-5 47 0,6 0 43 17,-3-6 43-17,3-3 21 0,1-4-75 16,3 0-133-16,-1-3 43 0,-1-4 52 0,2-6-43 17,-1-1-18-17,-1-7-29 0,-3-2-28 0,1-5 20 17,-3-6 8-17,-1-4-13 0,-2-4-28 16,-2-4-18-16,-3-7 19 0,0-1-5 0,-7-4 12 17,-1 3 27-17,-7 0 2 0,-4 2 12 16,-6 6-35-16,-2 2-50 0,-2 6-12 0,-10 5-27 17,-11 5-29-17,-8 6-119 0,-8 6-299 17,-6 7-301-17,-5 6-89 0,-6 3-3 0,2 3-23 16,3 7-58-16,5 6-231 0</inkml:trace>
    </iact:actionData>
  </iact:action>
  <iact:action type="add" startTime="20842">
    <iact:property name="dataType"/>
    <iact:actionData xml:id="d1">
      <inkml:trace xmlns:inkml="http://www.w3.org/2003/InkML" xml:id="stk1" contextRef="#ctx0" brushRef="#br0">18265 3985 888 0,'15'-12'53'34,"-1"1"11"-34,2 0 19 0,-2 1 35 0,-1 2 3 0,0 2-9 0,-4 3 0 0,-2-2 11 17,0 1 11-17,-3 0 1 0,2 0-9 16,-1 0-21-16,0 0-28 0,-1-1 9 0,2-2 23 17,-2 0 18-17,-1 1 19 0,-1-1-2 0,-2 1-37 16,0-1-28-16,0 2 5 0,0 1-3 17,0 0-29-17,0-1-27 0,-1 0 9 0,-3-3 30 17,0 2 26-17,-4 0 11 0,0 2 8 20,1-1-9-20,-3 1-25 0,1-1-29 0,0 2 22 13,-1 3 30-13,-2 0-58 0,0 0-40 17,-1 3-5-17,1 3 5 0,-1 2 8 0,-2 2 7 16,0 4-5-16,0 3 4 0,-1 4 13 17,0 6 3-17,-2 4 3 0,1 7-4 0,-1 6 28 17,2 5 1-17,-1 4-40 0,1 4 0 16,0 1-9-16,3 0 11 0,-2 0 20 0,4-6-16 17,0-1 13-17,1-4 16 0,3-4 5 0,1-4 22 17,2-1 13-17,-1-1 7 0,1-3 13 16,0 0 0-16,2-1-13 0,0 3-2 17,-1 1 8-17,0-1-8 0,-1 3-28 0,1 2-6 17,-1 0-11-17,-1 4-13 0,0-1-3 0,1 2 0 17,-3-1-14-17,0 2-2 0,-1-1 27 16,0 0 9-16,0-2-20 0,0 1-3 0,-1 1 17 17,0-1-5-17,0 1 1 0,2-2 3 16,-2 2 7-16,1 1 14 0,1 2-26 0,0-2-4 17,-1 1 29-17,0 1-16 0,4 1-37 17,-3-3-17-17,2 4 13 0,0-2 0 0,1-2-13 16,-1 2-2-16,3 2-9 0,1 0-9 17,0 1 20-17,0 2 26 0,-1-2-21 0,1 3 8 17,0-3-7-17,1 3 14 0,-1-2-5 16,1 1-15-16,0-1 0 0,0-2-4 1,0 2 4 15,0-2-4-15,0 2 9-1,0 2 18 0,0-3 16 16,0 0-16-16,0 3-6 0,0-4 11 17,0 4-11-17,1-2-2 0,1-4-5 16,1 0-10-16,-1 0 7 0,-1-3-9 0,2-2 0 17,0 2-10-17,-2-5 12 0,3 0 11 0,-2-1 24 16,2 3-29-16,1-5-4 0,-2 1-1 17,2 1 14-17,-3 1-3 0,2 1-10 0,1 2 8 17,-2 1 1-17,3 1-4 0,-4 3-8 16,1 0 1-16,0 1-16 0,1 2 6 0,1-4 1 17,-1 1-1-17,3-4-18 0,-1 0 3 0,3-3 24 17,0-1 1-17,1-5-15 0,-1 0-2 16,-1-3 13-16,3 0-9 1,0-2 10 15,-3 2-14-16,2-2 11 0,-2-2 6 0,1 2 30 17,0-2 5-17,1 0-33 0,-1 1 0 0,-2-1 0 16,0-1-2-16,1-3 0 0,-2 0 0 17,0-3 2-16,1 0 9-1,0-4 2 0,0-1-13 16,-1-1 0-16,-1-1 0 0,2-1 10 16,1-1 0-16,-3-1-10 0,1 1-2 0,1-1 0 17,-2 0 0-17,3-4-5 0,-1 3-2 17,1-2 9-17,0-1 10 0,1 1 0 0,0-1 2 17,1-2 0-17,4 3-4 0,-2 0 10 16,2-2-23-16,3-2-30 0,2-1-90 0,-2-2 55 17,4-2 70-17,0 0 0 0,0-1 6 16,1-3 0-16,-2-4-3 0,-1-2 7 0,-1 0-4 17,2 0 0-17,-3-3 0 0,0 1-3 0,-3 0 3 17,1-2 10-17,-1 0-1 0,1-1 2 17,-3-2 0-17,3-2-6 0,0-3 2 16,0-2-2-16,1-6 8 0,-1-4 5 0,1-5-9 17,-1-2 3-17,1-4 12 0,-3-1 0 0,2 1-1 16,-3 3 0-16,2 1 16 0,-6 2 14 17,1 3 14-17,0 2 14 0,-4 3-14 0,-1-2-13 17,-2-1 0-17,-2 0-16 0,0-3-29 17,0-2-13-17,0-3 2 0,0-2 0 0,0-5-4 16,-1 2 2-16,-2-3 0 0,1-3-1 17,0 4 14-17,-1-2-15 0,-1 0-1 0,2 0-16 16,-1 2 17-16,1 0 15 0,1-2 1 17,0 4-13-17,0 3-2 0,0-3 0 0,1 4 1 17,-2-2-1-17,2 3-1 0,0-3 0 16,0 0 0-16,0-4-2 0,0-2-2 0,0-5 4 17,0-1 1-17,0-1 18 0,5 1 11 0,0-3-2 17,-1 3-13-17,4 4 0 0,-3 2 13 16,0 2-14-16,0 5 0 0,0 0-1 17,-4-3-13-17,0 3-2 0,-1-5 2 0,0-1 3 17,0-3 17-17,0-5-4 0,0-3-1 0,0-1 14 16,0-1-16-16,0-1-12 0,0 4 11 17,0 1 1-17,0 3-13 0,0 6 1 0,0 2 2 17,0 3-2-17,0 4-1 0,0 4 16 16,0 0 0-16,0 1-16 0,-1-1 0 0,-1-1-15 17,-1 0 0-17,0-3 15 0,-1 0-15 0,1-4 0 17,1 2 15-17,-2-1 15 0,2 0 16 16,-1 1-15-16,1 1-2 0,1 1 16 17,-1 3-1-17,1 2 15 0,-2 3 13 0,2 0-28 17,-1 3-29-17,0 1 0 0,-2 2 0 0,2-1 0 16,-2-2 0-16,1 0 0 0,1 0 0 17,-3-1 0-17,3 1 0 0,0 2 0 0,-1 3 0 17,2 0 0-17,0 4 0 0,0 3 0 16,-2 2 0-16,0-1 0 0,-2 1 0 0,2 0 0 17,-3 1 0-17,2-2 0 0,0 1 0 17,0 1 0-17,-2-3 0 0,1 3 0 0,1-2 0 16,-2 1 0-16,0-1 0 0,2 0 0 17,-1 0 0-17,1-1 0 0,0 1 0 0,-2-1 0 17,2 1 0-17,-1-2 0 0,1 2 0 17,0-2 0-17,-1 2 0 0,2 0 0 0,-2 2 0 16,3 2 0-16,1 0 0 0,0 3 0 0,1 1 0 17,0 1 0-17,0 0 0 0,0-1 0 16,0 0 0-16,0 2 0 0,0-1 0 17,0-1 0-17,0 1 0 0,0 0 0 0,0 0 0 17,0-3 0-17,0 1 0 0,-1 1 0 0,1-2 0 16,0-1 0-16,0-1 0 0,0 1 0 17,0-2 0-17,0 0 0 0,0-1 0 0,0-1 0 17,0 4 0-17,0 0 0 0,0-1 0 16,-1 2 0-16,1 2 0 0,-2 0 0 0,2 1 0 17,0 1 0-17,0 1 0 0,-1 0 0 17,0 1 0-17,1-1 0 0,-1 1 0 0,0 1 0 16,0 0 0-16,-1 0 0 0,1 0 0 18,-1 0 0-18,0 0 0 0,-2-1 0 0,1-1 0 16,-2-2 0-16,2-1 0 0,-2 1 0 0,1-1 0 16,-3-2 0-16,0 1 0 0,-1 0 0 17,0 0 0-17,0-2 0 0,-3 4 0 0,2-2 0 17,1 1 0-17,-2 1 0 0,-2 1 0 16,2-2 0-16,0 1 0 0,-2 2 0 0,3 1 0 17,1 1 0-17,-2 0 0 0,3 1 0 17,2 0 0-17,0 1 0 0,1 0 0 0,-1 1 0 16,3 1 0-16,0-1 0 0,1 0 0 17,0 1 0-17,1 0 0 0,-1 0-111 0,0 0-203 17,1 0-151-17,-1 0-66 0,1 0-22 16,0 0-54-16,-1 0-134 0,1 0-103 0,0 0 43 18,0 0 69-18,0 1-177 0</inkml:trace>
    </iact:actionData>
  </iact:action>
  <iact:action type="add" startTime="24976">
    <iact:property name="dataType"/>
    <iact:actionData xml:id="d2">
      <inkml:trace xmlns:inkml="http://www.w3.org/2003/InkML" xml:id="stk2" contextRef="#ctx0" brushRef="#br0">16275 4306 374 0,'-2'-4'150'16,"1"-1"-38"-16,0-1-28 0,0 1-13 17,0 0-18-17,0 1-19 0,1-1 7 0,-1 1 95 17,0 1 61-17,0 1-83 0,-2 2-51 0,1 0-24 16,-1 0-4-16,-1 0 34 0,0 2 19 17,-3 1-27-17,-1 1-47 0,-1 5 17 0,0-1 33 17,-1 4-19-17,0 0 1 0,-3 3 26 19,4 3-29-19,-4 4-29 0,1 2-7 0,-2 5 18 14,0 3 31-14,0 1-27 0,4 2-15 17,-2 2 10-17,1 1 2 0,0-2 20 0,1 0-6 16,1-2-10-16,3 1 14 0,1-1-3 17,0-1-18-17,1-1 7 0,0-4-11 0,2 1-8 17,2-5-7-17,0 1 7 0,0-3 15 16,0-1-2-16,0-1-36 0,3 0 25 0,2-2 24 17,1 1 3-17,2-1-29 0,-1 0 18 0,-1 1 5 17,0-2-4-17,1 0 4 0,0 1-9 16,-2 0 20-16,2-1-8 0,-2-1-19 17,2 2 27-17,-1-2-31 0,1 0-1 0,-2 0-12 17,1 1-1-17,1-4 15 0,-1 2 4 0,-2-2 0 16,2 0-13-16,-1 0-20 0,2-4 15 17,-2-1-6-17,0 1 5 0,1 1 6 0,-3-5 12 17,2-1 22-17,2 2-21 0,-3-1-15 16,1-1 14-16,-2 1-14 0,2-1 23 0,-2 0-18 18,1-1 0-18,1 0 14 0,-2-2 13 16,0 0-36-16,-2 2-5 0,3-1-4 0,-3-2 9 16,1 0 59-16,-2 0-9 0,1 0-50 17,1 0 0-17,-2 1 14 0,1-1-14 0,-1 0 31 17,0 0 0-17,0 0-13 0,0 0-8 16,0 0 19-16,0 0-11 0,0 0 4 0,0 0-13 17,0 0 0-17,0 0 0 0,0 0 16 0,0 0-7 17,0 0 5-17,0 0 14 0,0 0-9 16,0 0-8-15,1 0-25-1,-1 0 14 16,0 0 6-16,0 0-15 0,0 0 17 0,0 0-16 17,1 0 17-17,-1 0-8 0,0 0 3 0,0 0 34 16,0 0-5-16,0 0-20 0,0 0-2 17,0 0-9-17,0 0-11 0,0 0 6 0,0 0 12 17,0 0-22-17,0 0 27 0,0 0-40 16,0 0 4-16,0 0 13 0,0 0 0 0,0 0 2 17,0 0 11-16,0 0-13-1,0 0-28 0,0 0 13 16,0 0 15-16,0 0 19 0,0 0-14 16,0 0-5-16,0 0-9 0,0 0 9 17,0 0 7-17,0 0-1 0,0 0 9 0,0 0-6 17,0 0-20-17,0 0 16 0,0 0-23 0,0 0 18 16,0 0 42-16,0 0-9 0,0 0-29 17,0 0-4-17,0 0-35 0,0 0 13 0,0 0 22 17,0 0 0-17,0 0 22 0,0 0-9 16,0 0-6-16,0 0-7 0,0 0 4 0,0 0-4 17,0 0-14-17,0 0 19 0,0 0 0 17,0 0-3-17,0 0-2 0,0 0 12 0,0 0-34 16,0 0 25-16,0 0 23 0,0 0-50 17,0 0 24-17,0 0-22 0,0 0 22 0,0 0-2 17,0 0 26-17,0 0-4 0,0 0-24 16,0 0 4-16,0 0-18 0,0 0 10 0,0 0 8 17,0 0 0-17,0 0 17 1,0 0-26-1,0 0 9 16,0 0 0-16,0 0 8 0,0 0 16 16,0 0-34-16,0 0 16 0,0 0-10 17,0 0 4-17,0 0 6 0,0 0 5 0,0 0-3 17,0 0-7-17,0 0-1 0,0 0-7 0,0 0-10 16,0 0 17-16,0 0 17 0,0 0-4 17,0 0-13-17,0 0-15 0,0 0 15 0,0 0 11 17,0 0 15-17,0 0 27 0,0 0 71 16,0 0-29-16,0 0-49 0,0 0 6 0,0 0-27 17,0 0-12-17,0 0 16 0,0 0 3 17,0 0-32-17,0 0 0 0,0 0 13 0,0 0-1 16,0 0 1-16,0 0 15 0,-1 0 13 17,1 0-37-17,-1 0 13 0,0 0-34 0,-1 0 5 17,1 0 4-17,0 0 8 0,1 0 0 0,0 0-16 16,0 0 4-16,0 0-9 0,0 0-13 17,0 0 34-16,0 0-29-1,0 0 21 0,0 0-8 16,0 0-13-16,0 0 29 0,0 0 0 16,0 0 9-16,0 0-9 0,0 1 12 0,0 0 5 17,0 0-25-17,0 0 25 0,1-1-17 17,0 1 0-17,1-1-33 0,0 1 8 0,-2-1 25 16,1 2 0-16,0-2 12 0,-1 0 5 17,1 0 4-17,-1 1-21 0,0-1-12 0,1 0 20 17,-1 2-4-17,0-2 16 0,0 0-20 16,0 0-12-16,2 0-8 0,-2 2-5 0,0-2 25 17,1 0-12-17,0 1 16 0,2 0-4 0,-2 0-7 17,1 0 14-17,-1-1 17 0,0 1-28 16,-1-1 35-16,2 1-30 0,-1 0-22 17,-1-1 42-17,2 0-36 0,-2 0-6 0,0 2 49 17,0-2-28-17,1 0 25 0,-1 0-21 0,1 0-7 17,-1 0-18-17,0 0 37 0,0 0-29 16,0 0 54-16,0 0-41 0,0 0-24 0,0 0 25 17,0 0-10-17,0 0 9 0,0 0-4 16,0 0 4-16,0 0 20 0,0 0 12 0,1 0-15 17,-1 0 0-17,0 0-17 0,0 0 12 17,0 0 4-17,0 0-12 0,0 0 13 0,0 0-13 16,0 0-4-16,0 0 20 1,0 0 1 15,0 0-1-16,0 0-7 0,0 0 3 0,0 0-24 17,0 0 8-17,0 0 0 0,0 0 0 16,0 0 49-16,0 0 1 0,0 0-50 0,0 0-29 17,0 0 0-17,0 0 29 0,0 0 12 0,0 0 21 17,0 0-33-17,0 0 0 0,0 0-29 16,0 0 29-16,0 0 30 0,0 0-6 17,0 0-24-17,0 0-29 0,0 0 21 0,0 0 8 17,0 0 25-17,0 0-21 0,0 0-4 0,0 0-46 16,0 0-3-16,0 0 49 0,0 0 29 17,0 0-26-16,1 0 17-1,-1 0-44 0,1 0-16 16,-1 0 36-16,0 0 4 0,0 0 36 16,0 0-36-16,1 0-12 0,-1 0 0 0,0 0 12 17,2 0 29-17,-1 0-29 0,0 0-13 0,0 0 17 17,0 0-4-17,1 0 0 0,-1 0 0 16,0 0-24-16,2 0 24 0,0 0 25 17,0 0 3-17,-2 0-20 0,0 0 0 0,1 0 9 17,1-2-16-17,-1 1-6 0,0 0 10 0,0 1-18 16,1-1-3-16,-1 1 3 0,1-1 13 17,-1 1 21-17,0 0 0 0,1-1-21 0,-1 1-4 17,-1 0 16-17,1-1-8 0,-1 0 26 16,-1 1-30-16,1 0-17 0,1 0 12 0,0 0-20 17,0-2 9-17,-1 2 4 0,0 0 12 17,1 0 37-17,0 0-20 0,-1 0 21 0,0 0-46 16,0 0-9-16,0-2 17 0,1 2-16 17,-2 0 19-17,2-1-40 0,-1 1 45 0,2 0 13 17,-1 0-21-17,-2 0 0 0,2 0-13 16,-1 0 26-16,0 0-26 0,-1 0 26 0,3 0 0 17,-2 0-13-17,0 0 20 0,1 0-20 0,0 0 5 17,1 0-28-17,-2 0 23 0,2 0 37 16,1 0-50-15,-2 1 29-1,1-1-49 16,1 2 33-16,-1-2 25 0,1 2-11 0,-2-2 3 17,2 1-17-17,-2-1-41 0,0 1 78 0,2 0-49 16,-2 0 16-16,0 0 39 0,-1-1-56 17,2 1-21-17,1 0 68 0,0 1-51 0,-2 0 6 17,-1-2 11-17,3 1 0 0,-3 0 12 16,3 1 43-16,0 0-34 0,-1-2-8 0,-2 1-28 17,3 1 4-17,-2 0 22 0,0 0-22 17,2-1 28-17,-1 2-4 0,2 0-16 0,-2 1 7 16,2-1 33-16,0 1 26 0,-2 0-63 17,2 1-19-17,-1-1 2 0,1 1 17 0,-1-1 30 17,0 0-21-17,1 1 15 0,0-2-14 16,1 2-1-16,-1 0-20 0,-1-2 11 0,-2 1 17 17,3-2-44-17,-1 2 27 0,-1-2 0 0,-1-1-52 17,1 2 27-17,0 0-16 0,0 2 29 16,0-3-30-16,0 1 60 0,1 0 2 17,1 0-14-17,-1 1-6 0,1-2-22 0,0 0-8 17,2 1 30-17,-3 1 59 0,1-2-41 0,4 2-18 16,-3-1 0-16,0 1-1 0,-2-3 15 17,2 2-1-17,0-1 12 0,-1 1 32 0,1 1-57 17,-1-2-9-17,1 1 0 0,2-1-24 16,-4 1 55-16,2 1-33 0,1-3 64 0,0 1-53 17,0 1 0-17,0 0 7 1,-2-1-28-1,1 0 31 16,-1 0-10-16,2 1 6 0,-2-1 17 16,1 0-10-16,0 1-13 0,-2-1 7 17,4 0 0-17,-2 2 17 0,1-2-31 0,2 0 47 17,0-1-70-17,-2 1 27 0,1 0 14 0,2 0-45 16,-1 0 57-16,1 1-46 0,-2-3 45 17,2 2 45-17,1-2-5 0,-3 1-59 0,3-1-4 17,-3 1 11-17,2-1-10 0,0 1 0 16,-3-1 10-16,1 0 20 0,0 0-78 0,0 0 130 17,-2 1-73-17,-1-1-9 0,1 0 0 17,-1 0-50-17,-1 0 34 0,3 0 16 0,-2 0 28 16,-1 0-22-16,1 0 42 0,1 0-1 17,1 0-63-17,0 0 45 0,-2 0-39 0,4-1 26 17,-1 0-16-17,0-1 4 0,2 2 16 16,-2-2 4-16,1-1-11 0,-1 1-13 0,1 0 35 17,1 0-45-17,2 0-19 0,-1 1-74 0,2-1 66 17,-3 0 24-17,2-1-8 0,0 1 32 16,-2 0-11-16,-1 0-5 0,1 0 34 17,-1-2-11-17,-1 1-47 0,3 1 32 0,-3-2-3 17,0 0 0-17,0 0 29 0,-1 1-13 0,1-2 0 17,-3 1-3-17,2 1 10 0,-1-1-1 16,1-1 11-16,-2 1 14 0,1 0 1 0,-1-2-18 17,1 1 15-17,2-1 9 0,-4 1-31 16,0-2 3-16,1-2-1 0,-1 2 50 0,1-1-19 17,-3 1-27-17,2-1-29 0,-1-2 13 17,-2 0 7-17,0-4 14 0,1 3 15 0,1 0-5 16,-2-1 15-16,1 1 21 0,-2-1-31 17,1 0 41-17,-1 1 1 0,0 0-23 0,0-1 14 17,0 0-43-17,0-1 13 0,0 2 15 0,-2 0 14 16,-3-2-13-16,2 1-25 0,-3 2 14 17,1-1 12-17,-1 1-26 0,-1 2 0 0,3-2 15 17,-4 1-13-17,3 1-18 0,-2 0-13 16,1-1 30-16,-1 2 29 0,0-2-15 0,1 1-15 17,0-2 15-17,0 3-15 0,1-1-31 17,1 0-10-17,-2-1 25 0,0 1 2 0,-2 3-13 17,3-4 43-17,-4 1-1 0,1-1-42 16,0 1 94-16,-4 1-1 0,0-4-109 0,2 1 0 17,-1 0 0-17,0 1 0 0,1-1 0 16,-1 1 0-16,2-1 0 0,0 2 0 0,1-2 0 17,-3 1 0-17,2-1 0 0,-1 2 0 0,0-2 0 17,2 0 0-17,-1-1 0 0,2 3 0 16,-1-1 0-16,1-1 0 0,-1 1 0 17,3 1 0-17,-3-1 0 0,1-1 0 0,1 2 0 17,-1 1 0-17,0-2 0 0,-1 0 0 0,3 1 0 16,-3-3 0-16,1 4 0 0,-1-2 0 17,0 0-29-17,1-1 29 0,0 1-43 0,-1-2 14 17,-1-2 29-17,2 2-15 0,-2-1 45 16,-1-1 27-16,1 1-86 0,0-1 43 0,-1 1-71 17,2 0 57-17,-1 0 14 0,-2-1 29 17,2 2 1-17,0 0-44 0,1 1 0 0,-3 0 0 16,2 1 0-15,1 0 0-1,-1 1 0 16,1-1-30-16,0 1 60 0,1 1-60 0,-1-1 1 17,1-1 14-17,-1 1 14 0,0 0 1 16,0 1 0-16,1-2-30 0,0 1 60 0,0 0-30 17,1 0 75-17,-2-1-75 0,3 2 0 0,-2 1 0 17,0 0 0-17,-1 1 0 0,4 0-62 16,-1 1 62-16,0-1-30 0,1 0 45 17,-1 0 31-17,1 0-46 0,-1-1 31 0,0 0-31 17,1 0 0-17,-1 0 0 0,1-1 0 0,0 0 0 16,-1-1 0-16,0 1 0 0,0-2 0 17,1 1 0-17,-1 0 0 0,0 0 0 0,-2 2 0 17,1-2 0-17,-1 0 0 0,1 2 0 16,0-1 0-16,1 2 0 0,1 1 0 0,0 0 0 17,0-1 0-17,2 1 0 0,0 0 0 0,-1 0 0 17,-1 0 0-17,0 0 0 0,1 0 0 16,-2 0 0-16,1 0 0 0,-1 0 0 17,0-1 0-17,2 1 0 0,-2 0 0 0,2 1 0 17,0-1 0-17,-2 0 0 0,0 0 0 0,3 2 0 16,0-1 0-16,-3 0 0 0,3 1 0 17,-2 0 0-17,-1 0 0 0,2 0 0 0,1 0 0 17,0 0 0-17,1 1 0 0,-2 0 0 16,1-1 0-16,0 0 0 0,-2 1 0 0,1-2 0 17,-3 1 0-17,3-1 0 0,-2 1 0 17,0 1 0-17,1-1 0 0,-1 1 0 0,1 0 0 16,-1-1 0-16,0 1 0 0,2-1 0 17,0 2 0-17,-2-1 0 0,2 0 0 0,1 1 0 17,0 0 0-17,-1 0 0 0,0 0 0 17,-1 0 0-17,0 0 0 0,2 0 0 0,-1 0 0 16,0 0 0-16,1 0 0 0,-2 0 0 0,1 0 0 17,0 1 0-17,-2 0 0 0,1 1 0 16,0 0 0-16,-1 0 0 0,0 0 0 17,-3 1 0-17,1 1 0 0,0 1 0 0,-1-2-29 17,3 1 29-17,-1-1 0 0,-2 0 0 0,3 0 0 16,0 0-28-16,2 1 28 0,-2-2-15 17,0 1-14-17,0 1 29 0,0 0 14 0,3 0-43 17,-2 0 58-17,1 1-72 0,-1 3 29 16,1 0 57-16,-2 0-72 0,0 0 44 0,1 2-30 17,1 1 15-17,-1 1 15 0,0-2-44 17,0 1 72-17,1-3-58 0,2 2 1 0,-4 0 14 16,1 0 0-16,1-3-29 0,1 2 14 17,0 0 29-17,-2 0-14 0,2 0 0 0,0 4 14 17,0-2-44-17,1 0 15 0,-1 1 15 16,0 0 0-16,-1 1-29 0,1-2 13 0,1-1 17 17,1 1-15-17,-1-2 27 0,0-2-27 0,0 2 28 17,1 0-30-17,-1 0 1 0,1-2 31 16,0 1-47-15,0 2 32-1,0-1 0 16,-2 0-1-16,2 1 13 0,0 0-13 0,0 0-32 17,0 2 32-17,0 0-28 0,0 0 74 0,0 0-30 16,0 1-15-16,0 0-1 0,0 1-29 17,2-1 44-17,-1 1-45 0,-1-2 44 0,1 4 2 17,0-4-29-17,-1 0 28 0,0 2-15 16,0-2 28-16,0 2-27 0,0-2 28 0,0 0-58 17,1 0 15-17,0 0-1 0,-1 2-14 0,0-3-1 17,0 1 60-17,0 1-15 0,4 0-14 16,-3-1 44-16,0 0-61 0,0-3 16 17,0 3 0-17,1-3-14 0,-2 1 15 0,2-2-1 17,-1 1-15-17,-1-1 43 0,1-1-56 0,0-1 0 16,0 1 28-16,-1-1 0 0,0 2-2 17,0-2 16-16,1 0 1-1,-1 1-28 0,2-2 40 16,-1 0-54-16,0 0-15 0,0-1 13 16,0 1 29-16,0 0 56 0,0 1-28 0,1-3 0 17,-1 1-57-17,0-1-14 0,0 1 45 17,0 2-4-17,1 1 2 0,-1 1 16 0,1 1-31 16,1 2 44-16,1 7-29 0,-1 0-43 17,-1 2 73-17,2 2-30 0,-1 1 16 0,1 0-3 17,-3-3 3-17,1 1-3 0,2-4 31 16,-2-4-43-16,-1-1 14 0,1-4-15 0,1-1-14 17,-3-2 0-17,1-1-29 0,0-1 28 0,0 0 2 17,-1-1-2-17,0-2 15 0,1 0 1 16,-1 0-1-16,0 2-69 0,1-2 14 17,1 2 25-17,-2-1 58 0,1 1-27 0,0 0-14 17,0 0 13-17,0 1 0 0,2 0-14 0,0 0-27 16,1 1 41-16,1-2 0 0,0 2 42 17,-2 0 0-16,1 1-14-1,0-2-28 0,1 1-26 16,2 2 12-16,-3-1 14 0,1 0 41 17,2-1-41-17,1 1-14 0,-1 1 28 0,0 0-13 16,-1 1 14-16,2-2 27 0,2 1-57 17,-1 0 0-17,-1 2 30 0,1-3-18 0,1 1 3 16,0-2-59-16,3-1-310 0,-3-3-423 17,3 0-331-17,5 0-295 0,3-2-230 0</inkml:trace>
    </iact:actionData>
  </iact:action>
  <iact:action type="add" startTime="34258">
    <iact:property name="dataType"/>
    <iact:actionData xml:id="d3">
      <inkml:trace xmlns:inkml="http://www.w3.org/2003/InkML" xml:id="stk3" contextRef="#ctx0" brushRef="#br0">16094 7004 805 0,'-9'-2'91'18,"2"2"-25"-18,-2-2 14 0,-1 2 10 0,4 0-14 16,-2 0-24-16,1 0-2 0,2 0 42 17,0 0-4-17,-1 0-23 0,2 0-6 0,-1 0-33 17,1 2-26-17,1 0 14 0,1 1 4 16,0 1 33-16,-2 5-7 0,1-1 0 0,1 3 4 17,0 3 40-17,0 1-2 0,-1 5-17 17,-1 1 19-17,2 2 13 0,-2 1-23 0,1 3-24 16,-3 0 36-16,2 2-17 0,-1-1-39 17,2-1 5-17,-2 1 3 0,0 1-4 0,2-4-10 17,-3-1 0-17,4 0 0 0,1 0-6 16,-1-3 15-16,-1 0 9 0,1 0-9 0,2-1 5 17,0 1 14-17,0 4-15 0,0 1-3 0,0 3 5 17,0 2-4-17,0 7 4 0,0-1 4 16,0 3-4-16,0 2 4 0,-2 1 1 17,1-2 0-17,-2 1-5 0,1-4-4 0,-2-1 0 17,1-1-5-17,1-1 1 0,-2-2-4 0,2 1-10 16,2-2-14-16,-1-2 9 0,1-2 8 17,0 1 0-17,0-3 1 0,0-1-10 0,0-1 6 17,1 2 14-17,5 1-8 0,-3-3-13 16,2 5-14-16,3-5-8 0,-1 1-30 0,2 1-19 17,-1-2 15-17,0-4 23 0,1 0 29 17,1-4 8-17,-1 1-8 0,0-1-10 0,2-5-26 16,-3 0 26-16,3 3 0 0,-2-6-7 17,0 1 19-17,0 0-28 0,-1-1 35 0,2-1-17 17,-2-1 19-17,1 2 10 0,0-1-31 16,-2-3 0-16,1 3-11 0,0-3 19 0,0 1-24 19,0 1 18-19,1 0 5 0,-2-1-11 0,2-1 4 15,0 2 8-15,-1-1-4 0,3-2 0 16,-2 2 1-16,-1-3 15 0,1-1-15 17,0 1 12-17,3-2-7 0,0 1 22 0,-1-1-22 17,1 0 12-17,0 0-11 0,1 2-11 0,1-2 18 16,-1 0-31-16,1 0 39 0,2 0 37 17,-1 0-61-17,1 0 30 0,-1-2-16 0,2 1 8 17,2-1 5-17,-2-1 5 0,-2 0-15 16,2-1-19-16,1 0-105 0,-2 0 61 0,1 0 4 17,-2-1 87-16,0-1-36-1,-1-2-11 0,2 1 68 16,-2-1-49-16,1-2-2 0,-2-4-15 16,2 3 42-16,-2-6 43 0,2 2-27 17,-3-4 16-17,0 0-27 0,-1-2-20 0,-2-4-29 17,0-1 68-17,1-4-7 0,-1-1-73 0,-3-7 45 16,0-3-8-16,-1-1 19 0,0-3-44 17,-1 1 25-17,-3-1-5 0,-1 5 24 0,0-1-2 17,0 5-29-17,0 4 31 0,0-1-13 16,0 4-7-16,-2 0 22 0,-2 1-9 0,0 1 14 17,0 2-7-17,1 1-44 0,-1-2 2 17,0 2 34-17,0-3-68 0,1 1 79 0,0 0-43 16,1-1-9-16,-2-1 27 0,1-2-44 17,2 1 12-17,0 2 10 0,1-2-6 0,0-1 6 17,0 1 9-17,0 1 15 0,0-4 14 16,0 2-12-16,0 0 17 0,0 0 29 0,0 1 22 17,0 2-29-17,-1-2-53 0,0 5 41 0,-1 0 5 17,0-2-47-17,-1 2 18 0,-2-1-12 16,1 1 46-16,-1-1-21 0,-2 1-19 17,0-3-23-17,-2-1-58 0,0 2 110 0,-2-2-129 17,1 4 127-17,-4-3-2 0,4 2-48 0,-4 2 109 16,-2 3 45-16,0-2-92 0,2 6-43 17,-3 1-19-17,-1 2-2 0,-1 0-49 0,2 4 6 17,1-1 67-17,-2 2-37 0,0-1 15 16,1 3 1-16,-1 1-8 0,0 1 9 0,1-1-46 17,1 1-21-17,3 0 85 0,-4 0-23 17,4 0 1-17,-1 2 16 0,3 2-30 0,0 0 1 16,-1-2 30-16,1 2-23 0,1 0 8 17,-2 0 12-17,1 0-19 0,-2 2-20 0,3 3-12 17,-2 0 39-17,-2 2-3 0,2 1 3 0,-3 1 0 16,2-1 0-16,1 5 3 0,-4-1-3 17,1-1-8-17,0 2 13 0,2-2-8 0,-2 0 3 17,1 1 13-17,2-3-5 0,0 2-21 16,2-3 62-16,0 1-8 0,-2 2-6 0,2 3-28 17,-1-3-7-17,1 8-20 0,-2-1-4 17,2 9 7-17,1 1 12 0,0 3-14 0,7 2-112 16,2 0-241-16,0-1-144 0,0-4-165 17,5 1-258-17,9-3-101 0,5 1-379 0</inkml:trace>
    </iact:actionData>
  </iact:action>
  <iact:action type="add" startTime="42402">
    <iact:property name="dataType"/>
    <iact:actionData xml:id="d4">
      <inkml:trace xmlns:inkml="http://www.w3.org/2003/InkML" xml:id="stk4" contextRef="#ctx0" brushRef="#br0">17358 10136 656 0,'-2'-3'90'7,"2"0"25"10,0 1 0-17,-4 0 14 0,3 0 23 0,0 1-35 16,-3 0-32-15,0 0-5-1,-1 1-2 16,-2 0-27-16,-2 0-6 0,2 0 4 0,-1 2-15 17,0 1 15-17,-2 0 1 0,1 1-19 16,-1-1 5-16,-1 2 39 0,3 1-7 0,-6 0-3 17,0-1-4-17,1 1 5 0,-1 0-11 17,-2 1 8-17,0 1 11 0,-2 0-53 0,0 1-13 16,3 2-1-16,-3 1 9 0,2 0 3 17,-2 2-11-17,1 2-2 0,3 0 8 0,1-1-17 17,-1 3 35-17,1-1-17 0,-2 2-16 16,3 0 1-16,-3 0 0 0,3 0 27 0,-2 0 18 17,1 1-11-17,0 1-23 0,-2-2 10 0,1 3 5 17,-4-2-8-17,2 1 3 0,-1 0 10 16,0 0-25-16,0 0 68 0,1-1-28 17,0-2-13-17,-1 0 23 0,4-1-27 0,-3-2-5 17,4-4 1-17,-1 3 0 0,-2-2-6 0,4 0-19 16,-1-1 15-16,3-2 10 0,0 3-25 17,-1-4 35-17,1 0 43 0,0 0-67 0,0 1 31 17,1-1-11-17,0 0 35 0,-1 1 4 16,0 1-47-16,-1-1-15 0,2-1-8 0,-1 2-14 17,-2-1 48-17,0-1-71 0,0 0 46 0,3 2 12 17,-2-2-21-17,0 0 0 0,1-1 21 16,0 2-45-16,1-1 24 0,-2 1-2 17,0 0-7-17,1 0 9 0,-1 1-18 0,2 1 10 17,-4 0 8-17,1 0 9 0,1 0-16 0,-1 2 17 16,0-2-43-16,0 2 27 0,-1 0 11 17,-1-2-9-17,3 3 4 0,-1-2-5 0,0 2-4 17,0-2-14-17,1 0 41 0,-1 0-18 16,1 0 20-16,1 2-13 0,-1-6-7 0,2 2-13 17,-1-1-11-17,1 1 14 0,1-3 10 17,0 3 2-17,1-1-6 0,1 1 13 0,-1-1 12 16,0 1 16-16,0 1-32 0,1 0 5 17,-1-1-6-17,-1 1-1 0,0-2 19 0,1 1-17 17,2-2-16-17,-1 1 22 0,1-1-22 16,-2-3 16-16,1-1 16 0,2 1-21 0,2-2 54 17,0-1-31-17,0 0-23 0,-2 1-13 0,2 0 13 17,-1-1 12-17,0 1 4 0,1 0 3 16,-1 0-4-16,0 0-12 0,-2 2 21 17,2-2-34-17,0 0 24 0,1 0-14 0,-1-1-17 17,0 1 10-17,0 0 7 0,0-1 5 0,-1-1 6 16,2 1-3-16,-1 0-8 0,-1 0 16 17,1-1 7-17,2 1-15 0,-1-1-8 0,1 0 14 17,-1 0 5-17,1 0-15 0,0-1 23 16,0 0-27-16,0 0 28 0,0 1-22 0,0-1 4 17,0 0 0-17,0 0-10 0,0 0 2 17,0 0 6-17,0 0-8 0,0 0 2 0,0 0 14 16,0 0 13-16,0 0-21 0,0 0-8 17,0 0 2-17,0 0-2 0,0 0 24 0,0 0 18 17,0 0-42-17,0 0-30 0,0 0 30 16,0 0 0-16,0 0 0 0,-1 0 6 0,0 0-4 17,1 0-8-17,-3 0 6 0,3 0-8 0,0 0 8 17,0 0 16-17,0 0-26 0,0 0 8 16,0 0-18-16,0 0 20 0,0 0 4 17,0 0 12-17,0 0 14 0,0 0-46 0,0 0 22 17,0 0-6-17,0 0-8 0,0 0 29 0,0 0-18 16,0 0-3-16,0 0 0 0,0 0 0 17,0 0-21-17,0 0 16 0,0 0 5 0,0 0-4 17,0 0 2-17,0 0 18 0,0 0-54 16,0 0 76-16,0 0-9 0,0 0-29 0,0 0 0 17,0 0 0-17,0 0 9 0,0 0-20 0,0 0 24 17,0 0-11-17,0 0-2 0,0 0 0 16,0 0-34-16,0 0 12 0,0 0 22 17,0 0 21-17,0 0 2 0,0 0-23 0,0 0-5 17,0 0 5-17,0 0-23 0,0 0 51 0,0 0-4 16,0 0-43-16,0 0 19 0,0 0-38 17,0 0 15-17,0 0 23 0,0 0 19 0,0 0-21 17,0 0 10-17,0 0-33 0,0 0 25 16,0 0 20-16,0 0 5 0,0 0-9 0,0 0-16 17,0 0-3-17,0 0-7 0,0 0 7 17,0 0 3-17,0 0 0 0,0 0 5 0,0 0-27 16,0 0 22-16,0 0 0 0,0 0 9 17,0 0 42-17,0 0-67 0,0 0 34 0,0 0-18 17,0 0 2-17,0 0 12 0,0 0-30 16,0 0 21-16,0 0-15 0,0 0 5 0,0 1-33 17,0-1 12-17,0 0 64 0,0 1-74 0,0-1 64 17,-1 1-38-17,0-1 10 0,1 1 8 16,-2 0 3-16,1 1-2 0,-2 1-6 17,1 0-3-17,-1-1-31 0,-1 2 55 0,1 0-18 20,0 2 44-20,0-2-30 0,-3 1-20 0,3 1-4 13,-1-1-12-13,0 0 3 0,0 2 13 17,1 0 0-17,-2 0 55 0,1-1 37 0,0 1-63 17,1 0-29-17,1-2 0 0,-2 1 0 16,3-1 0-16,0-1 0 0,-2 0-9 0,3 1 18 17,0-1-18-17,0-2 0 0,0 0 9 17,0 1 0-17,0 0-5 0,0 0-41 0,0 2-33 16,3-1 18-16,-1 2 58 0,0 0 3 17,2 0 22-17,0 2-22 0,3 0 2 0,-1 1 4 17,0-1-26-17,1 0 34 0,2 1-14 0,-1-1-14 16,1-1 28-16,-1-1-2 0,0-1-7 17,1 2 10-17,0-2-18 0,1 0 10 0,0-1-7 17,-2 0 39-17,1-2-2 0,3-1-31 16,-1-1 8-16,0 0 13 0,1 0 36 0,0 0-37 17,-1-2-25-17,2-1 32 0,-2-1-29 17,3 0 57-17,-3 0-36 0,3 0-46 0,-3-1 67 16,0 2-59-16,1 0 63 0,-2 0-50 17,-1 0 0-17,1-1 12 0,-1 1-16 0,1 0 13 17,0-1-9-17,-2 0 29 0,1 0 9 16,2 1-17-16,-3-1 9 0,1 0-4 0,-1 0 5 17,2 0 9-17,1-1 1 0,1-1-11 0,0 0 2 17,-1 1 2-17,2 0-11 0,-3 1-46 16,3-1 51-16,-2-1 4 0,1 2-32 17,-4-1 33-17,3 1-33 0,-1 0-49 0,1 0-39 17,1 1 44-17,-2-1 15 0,0 0 10 0,2 0 19 16,-1 1 62-16,-1-1-68 0,3 0 63 17,-5 0-32-17,5 0-54 0,-1 0 68 0,3-1 3 17,-2-2-8-17,4 0 39 0,-2-1 32 17,2-1-3-17,1 1-73 0,1-4 33 0,-2-2 22 16,0 3-45-16,1-1-6 0,0-1 10 17,0 2-43-17,-3-3-6 0,4 3-4 0,-3 1 10 16,-2 2 24-16,-1-2-4 0,1 2-5 17,0-1-11-17,-1 1 48 0,1-1-51 0,-1 0-1 17,1-2-5-17,1-1 5 0,3-1 4 16,3-3-4-16,-2 1-38 0,3-5 7 0,1 1 33 17,0-2 33-17,0-1-25 0,2 1-1 0,-2 1-4 17,-3-1 12-17,0 1 5 0,-1 3-22 16,-2 0-8-16,1 1 1 0,-3 4-6 17,1-1 13-17,-2 1 26 0,0 0 0 0,1 1-16 17,0 1-10-17,-1 0 13 0,2-3 18 0,-4 0-3 16,3-1-28-16,3-2 13 0,-2-2-12 17,1-1 18-17,2-2-4 0,-1 0 35 0,0 0-1 17,-1-2-18-17,4 0 27 0,-3 2-29 16,-1 1-7-16,0-2 52 0,-3 6-41 0,1-1-5 17,-1 1-21-17,0 0 39 0,-1 3-5 0,0 0-18 17,-1-2-2-17,2 2 20 0,-2-3 13 16,2 1-16-16,-1-2 2 0,-1 1-3 17,1 0-15-17,1-2-16 0,-3-1 1 0,4-2 0 17,-2 3 10-17,0-4 0 0,-1 3 13 0,-2 0 26 16,1 1-13-16,-2 2 32 0,-1 1 12 17,-2 2-15-17,0 0-13 0,-1 2-16 0,0 0-11 17,-2 0 30-17,2 1 8 0,-2-1-13 16,0 0 18-16,-1-1-14 0,0 2-1 0,-1-2-16 17,-1-1 0-17,0 1 0 0,0 0-29 17,0 0 16-17,0-2 46 0,0 3 2 0,-4-2-33 16,-1 0-15-16,0 2 1 0,1-3 15 17,-1 2 0-17,-2 2 0 0,-2 0-16 0,1 0-31 17,-1 1 0-17,-1 1 0 0,-2-1 0 16,0 1 0-16,-2 0 0 0,1 1 0 0,-3 1 0 17,0 1 0-17,-1 0 0 0,-2 1 0 0,1-1 0 17,-3 1 0-17,-1 3 0 0,-1 1 0 16,1 0 0-16,-3 0 0 0,1 2 0 17,0 2 0-17,-1 2 0 0,2 1 0 0,0 0 0 17,1 1 0-17,-1 0 0 0,1 0 0 0,2 1 0 16,-3 1 0-16,3-1 0 0,0 0 0 17,-1 1 0-17,0-1 0 0,2-1-81 0,-1 0-114 17,0 2-100-17,2-2-159 0,0-2-246 16,0 0-231-16,-1 1-209 0,5-3-176 0,5 2-133 17</inkml:trace>
    </iact:actionData>
  </iact:action>
  <iact:action type="add" startTime="55988">
    <iact:property name="dataType"/>
    <iact:actionData xml:id="d5">
      <inkml:trace xmlns:inkml="http://www.w3.org/2003/InkML" xml:id="stk5" contextRef="#ctx0" brushRef="#br0">16972 3406 895 0,'-5'4'40'21,"-2"1"99"-21,3 0 27 0,-1-2-58 0,3-1 58 17,0-2-14-17,-2 0-14 0,4 0 24 0,-1 0-13 16,-1 0-24-16,0 0 14 0,-1 0 6 17,0 0-83-17,-1 0-3 0,1 0 85 16,-3-1-21-16,3 1-79 0,-2-1 100 0,-2 1-8 17,-2 0 2-17,1 0 18 0,-1 0-9 0,-3 0-30 17,-1 3-61-17,0 1-12 0,-2-1-13 17,0 3 6-17,-1 2-24 0,-2 0 4 0,-1 1 27 16,2 1-9-16,-4 4-21 0,1-2 23 17,1 1 62-17,-4 2-9 0,2 2-17 0,1-1 57 16,1 3-26-16,-4 0-46 0,1 2-3 17,1-1-5-17,-2 0 59 0,0 2-21 0,3-1 1 17,-1 0 27-17,1-1-50 0,6-3-40 16,0 0 2-16,4-2-18 0,5-2-27 1,0-2 40 15,0 1-41-16,5-1 13 0,0 0 5 17,0 2-11-17,0 1-2 0,4 3-45 0,1-1 16 17,0 0 3-17,2 0 3 0,3 2 21 0,2-3-42 16,2 1 23-16,0-3 8 0,4-1-23 17,0 1-3-17,4-3-2 0,0-2 54 16,1 1-25-15,1-3 44-1,4-2 3 0,-1 0-22 16,1-1 0-16,0-1 14 0,2-2-23 0,1 0 38 17,1 0-35-17,-1 0 41 0,0-1 47 0,1-3-117 18,0-1 84-18,-4-4-43 0,2-1 29 15,0-1-35-15,0-4-12 0,2-2-19 17,0-4-13-17,-1 1 44 0,-5-4-9 0,1 0-14 17,1 1 35-17,-5-1-15 0,-5 2 6 0,-3-1 4 16,-1 4 21-16,-5-2 9 0,-2 0-9 17,-4 2-4-17,-2 0-11 0,-1-2 25 0,-2 2 17 16,-5-2-27-16,-8 2-15 0,-1-1 1 17,-7 2 15-17,-3-2 51 0,-6 1-78 0,-2 3-20 17,-2-1 18-17,0 1-142 0,-4 3-135 17,-3 1-79-17,2 4-223 0,-5-1-133 0,6 4-112 16,0 1-257-16</inkml:trace>
    </iact:actionData>
  </iact:action>
  <iact:action type="add" startTime="69035">
    <iact:property name="dataType"/>
    <iact:actionData xml:id="d6">
      <inkml:trace xmlns:inkml="http://www.w3.org/2003/InkML" xml:id="stk6" contextRef="#ctx0" brushRef="#br0">18409 8353 401 0,'-11'2'39'24,"1"2"21"-24,-1-1 14 0,-2 1 8 0,1 1 29 16,-3 1-12-16,0 1-19 0,-3 5 15 0,1 0 20 17,-6 3-8-17,0 1-31 0,-2 6 4 0,2 3-2 17,-2 2-12-17,1 1-15 0,0 5-16 0,1 0 18 16,3 2-13-16,1 2-16 0,3-2-3 17,0 2-4-17,5-2 12 0,1 3 26 17,1 0 18-17,5 4-15 0,0-1-14 0,4 2-3 16,0 2-17-16,0-1-6 0,4 0 3 0,4-1-12 17,2-2 13-17,4-5 10 0,4-1-12 17,4-3 5-17,0-3 8 0,4-3-6 0,3-1-27 16,2-5-3-16,1-3-35 0,3-1 35 17,0-7 3-17,3-3 36 0,-3-4 16 0,0-2 15 17,-3-2 6-17,2-5 21 0,-2-7-3 16,-2-2-18-16,-3-4 5 0,1-5 8 0,-1-2 9 17,-3-4-4-17,1-2-22 0,-3-5-27 17,3-2-9-17,-3-3-8 0,0-3-4 0,0-1-1 16,-2-1-4-16,-2 3 4 0,0-1 11 17,-5 4 4-17,0 6 26 0,-6 4 45 0,-4 3-10 17,-3 4-33-17,0 2-21 0,0 2-11 0,-4 0-4 17,-4 2-5-17,-5-3 30 0,1 2 9 16,-3-2 3-16,3 3 19 0,-3 1-2 17,0 2-26-17,-3-2-33 0,0 3 8 0,-1 2 17 16,-3-2-18-16,0 3-5 0,-1-1 22 0,-2 4 0 17,-1 1 1-17,-1 1-13 0,1 0-8 17,-2 2 9-17,-2 3-8 0,-1 2 6 16,2 0 48-16,-3 2 15 0,0 5-71 0,1 2-17 17,0 0-19-17,0 2 1 0,1 4-6 0,3 2-16 17,-1 2 10-17,1 2 5 0,1 2-5 16,4-1-3-16,0 3 4 0,0 1 12 0,2-2 1 17,3 5-9-17,1-3 4 0,2 3-4 17,1-1-9-17,2 0 26 0,3 4-8 0,1 2 3 16,2-1 5-16,1 2-4 0,4-1-5 17,0 1 1-17,0 1-5 0,1-3 9 0,6 1-4 17,2-1-9-17,0-3-4 0,5-1 17 0,-1-1-4 16,1-4 7-16,3 2-4 0,1-6-1 17,0 2 6-17,4-3 4 0,1-3 3 17,2-2 9-17,2-1 19 0,2-5-35 0,3 1-16 16,-1-5-85-16,1-2 39 0,1-2 62 0,0 0 7 17,2-3 4-17,-1-5 8 0,-1-3 16 17,0-3-13-17,-2-3-9 0,1-3 21 0,0-3 4 16,-2-4 4-16,-2-5-3 0,0 1-8 17,0-4-4-17,-4-2 5 0,-1-3-4 0,0-1-17 17,-2 1 8-17,-3 0 0 0,0 0-4 0,-3 3 18 21,-1 0 0-21,-2 1-9 0,-3 4 14 0,0 1 0 12,-1 3-14-12,-5 2 0 17,0 2-6-17,-3 1-6 0,0-2 6 0,0 3 5 16,0-1-8-16,-5 1 7 0,-2-1 7 0,-2-2-13 17,-1 3 12-17,-3 0-2 0,-1 2-26 17,-3 0-5-17,-1 0-4 0,-3 2 9 17,0 1-6-17,-1-1 13 0,-3 3-13 0,-1-1-1 16,1 5 12-16,-3 0-5 0,-2 0 5 0,-2 2 16 17,1 5 3-17,-1 1 1 0,-1 1 4 16,-3 2 49-16,1 0 30 0,0 0-67 0,2 4-41 17,-1 1-2-17,3 3-20 0,-1 4 5 17,4-1 10-17,0 2-3 0,3 4-3 0,3 0-7 17,0 4 3-17,4-1 8 0,0 2-4 16,0 1-10-16,4 1 7 0,1 3 0 0,-1 1-1 17,0 4 7-17,3 0-14 0,0 5 7 0,0 3 14 16,1 0-11-16,1 5 7 1,0-3-4 15,5 0 7-16,2 0-12 0,2-1 1 17,0-3 13-17,0-3-7 0,7-2-1 0,7-3 21 16,0-1-11-16,4-2 6 0,4-2 9 0,0-5-3 17,2 2-7-17,0-4 13 0,1-2 3 17,1-1 14-17,1-3-25 0,2-1-10 0,3-2-47 16,-1-1 27-16,4-4 11 0,1 0 10 17,1-3 8-17,-1-1 6 0,0 0 16 0,1-2-15 17,1-3 3-17,-2-1 14 0,-1-5 3 16,-1-1-7-16,-2-4 11 0,1-3-39 0,-2-3-1 17,0-3-143-17,-1-3-195 0,-2-5-194 17,0-4-142-17,-4-3-153 0,-2-5-161 0,-3-1-295 16</inkml:trace>
    </iact:actionData>
  </iact:action>
  <iact:action type="add" startTime="85597">
    <iact:property name="dataType"/>
    <iact:actionData xml:id="d7">
      <inkml:trace xmlns:inkml="http://www.w3.org/2003/InkML" xml:id="stk7" contextRef="#ctx0" brushRef="#br0">17690 10038 964 0,'0'-4'119'28,"0"-2"44"-28,0-1 22 1,0 3-17-1,0-2-27 0,0 2-30 0,-1 0-22 16,-1 0-7-16,-1 0-24 0,0 1-26 17,-1 2 2-17,0 1-19 0,0-1-7 0,0 1 18 16,-2-1 45-16,-1 1 14 0,-1 0-33 17,0 0 2-17,-3 0 23 0,2 0 9 0,0 0-21 17,-6 0-12-17,4 0-17 0,-3 1-12 16,0 1 2-16,-4 2-9 0,0 0 5 0,-1 1 15 17,-3 3 0-17,1 0-17 0,-1 1 0 17,1 2 25-17,0 0-8 0,0-2-3 0,2 1 8 16,2 1-42-16,-2-2-14 0,7-1 18 0,-5 2 13 17,3 1 54-17,-1 1-23 0,0 1 33 17,-1 0-4-17,1 3 8 0,-1 0 24 0,2 3-50 16,-3-2-49-16,3 3 40 0,-2-2 29 17,2 1-39-17,5-3-13 0,-2 2-24 0,1-3-3 17,6 0 2-17,-2-3 22 0,0 0 26 16,4 1-33-16,1-3 15 0,1-1 44 0,0 1 7 17,0-1 5-17,0 2 77 0,0-2-52 17,4 0-14-17,2 1 36 0,-1 1-99 0,-1-2 54 16,4 3 17-16,3-1-65 0,-1-1 24 0,4-2 12 17,3 2 9-17,5-2-4 0,3-1-26 17,3-1 119-17,1-3 32 0,3 1-144 16,-3-3-24-16,2-1 23 0,-2 0 21 0,-1 0 51 17,-1-1 76-17,1-3-4 0,0 0-88 0,1-3 10 17,0 0 16-17,-2-1-10 0,0-1 33 16,0 0-51-16,-2-3-7 0,-1-2 9 0,-1 2-28 17,-3-4-2-17,1 0-31 0,1-1 15 17,-4-1-2-17,0-1 0 0,0 0-2 0,-1 0-41 16,-4 0-28-16,0 3 0 0,-3-4 0 17,-1 4 0-17,-2-1 0 0,-3 0 0 0,1-1 0 17,-1 3 0-17,1-3 0 0,-4 2 0 0,-1 0 0 16,0 0 0-16,0-1 0 0,0 1 0 17,-1 1 0-17,-4 0 0 0,-1-3 0 17,-3 5 0-17,-1-3 0 0,-2 4 0 0,-2-1 0 16,1 1 0-16,-4 1 0 0,0 2 0 0,-3 1 0 17,-1-1 0-17,-2 1 0 0,0 0 0 17,0 4 0-17,1 0 0 0,-2 0 0 0,-2 0-27 16,3 2-111-16,-1 0-37 0,1 2 108 17,-2 0-44-17,1 0-50 0,-1 0 68 0,1 4 50 17,-1 0 43-17,0 3 2 0,-1 0-2 16,2 5-39-16,0 1-11 0,-2-1 40 0,2 1 4 17,1 1 6-17,1 2 17 0,3-2 30 17,0 2-47-17,2-1-73 0,1 3-66 0,2-2 139 17,1 4-49-17,-1 0 49 0,2 0 10 0,3 2-107 16,0 2 18-16,3-1 176 0,3 0-203 17,0 0 232-17,3-2-21 0,0 1-153 0,0-2 105 16,0-1-43-16,3 0 83 0,1-1-20 17,2-3-45-17,3 3-8 0,5-3 9 0,0 0 19 17,4-3 78-17,1-1-14 0,4 3-87 16,0-3-14-16,3-4-11 0,-3 2 23 0,1-4 14 17,-1-1-28-17,2-2-13 0,-1-2-27 17,3 0-222-17,-4 0-359 0,2 0-370 0</inkml:trace>
    </iact:actionData>
  </iact:action>
</iact:actions>
</file>

<file path=ppt/ink/inkAction9.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393.73947" units="1/cm"/>
          <inkml:channelProperty channel="Y" name="resolution" value="393.73947" units="1/cm"/>
          <inkml:channelProperty channel="F" name="resolution" value="249.9771" units="1/in"/>
          <inkml:channelProperty channel="T" name="resolution" value="1" units="1/dev"/>
        </inkml:channelProperties>
      </inkml:inkSource>
      <inkml:timestamp xml:id="ts0" timeString="2024-08-19T13:50:05.550"/>
    </inkml:context>
    <inkml:brush xml:id="br0">
      <inkml:brushProperty name="width" value="0.05292" units="cm"/>
      <inkml:brushProperty name="height" value="0.05292" units="cm"/>
      <inkml:brushProperty name="color" value="#FF0000"/>
    </inkml:brush>
  </inkml:definitions>
  <iact:action type="add" startTime="21883">
    <iact:property name="dataType"/>
    <iact:actionData xml:id="d0">
      <inkml:trace xmlns:inkml="http://www.w3.org/2003/InkML" xml:id="stk0" contextRef="#ctx0" brushRef="#br0">19018 12741 531 0,'-6'-6'0'17,"2"1"-37"-17,3 1-151 0</inkml:trace>
    </iact:actionData>
  </iact:action>
  <iact:action type="add" startTime="22209">
    <iact:property name="dataType"/>
    <iact:actionData xml:id="d1">
      <inkml:trace xmlns:inkml="http://www.w3.org/2003/InkML" xml:id="stk1" contextRef="#ctx0" brushRef="#br0">18996 12963 527 0,'0'-16'68'0,"0"-5"9"0,5-4-10 24,4-5-14-24,0-3-1 0,4-6-5 0,0-4 3 0,1-1-8 17,3-5-3-17,0-1 53 0,1-1 2 16,1-1-32-16,0 1-5 0,-3 1-19 0,5-1-7 17,-2 2 14-17,1 4 3 0,-2 3-6 0,-3 2-3 17,0 7-9-17,-3 2 4 0,-2 8 10 17,-4 6 21-17,-1 3 28 0,-5 4-7 0,0 5-41 16,0 4-21-16,0 1-14 0,-2 1-6 17,-4 7-1-17,-4 4-7 0,1 4 4 0,-4 8-4 16,-1 6-6-16,-2 6-10 0,-2 9 3 17,0 5-3-17,-3 8-11 0,-3 3 14 0,1 5 10 17,2 0 3-17,-5 1 0 0,1-1-1 16,2-2 1-16,0-6 3 0,3-4-3 0,1-9-7 18,5-5 3-18,0-6 0 0,5-7 0 16,5-7-13-16,3-6 1 0,1-5 20 0,0-7 13 17,4-2 7-17,3-10-15 0,7-8 10 0,3-9 7 16,2-7-5-16,1-7-6 0,3-9-1 17,0-4-1-17,1-4 2 0,-2-3 36 16,0-1 4-16,0-1-27 0,-2 2-9 0,2 1 2 17,-3 2 4-17,-1 4-6 0,1 7-4 0,-5 5-2 17,-1 6 17-17,-6 6 17 0,-2 7-9 16,-5 8-10-16,0 8-8 0,0 5-11 0,-7 4-5 17,-4 8-4-17,-8 8 1 0,1 8-5 17,-4 8-4-17,-2 6 1 0,-4 10-9 0,1 7-10 16,0 2 14-16,0 3 16 0,0 2 2 17,1-3 0-17,3-2-2 0,2-6-3 0,3-8 2 17,4-7-9-17,5-9-5 0,4-5 2 16,4-11 6-16,1-7 7 0,0-5 4 0,5-4 3 17,5-8-3-17,5-9 6 0,4-8 0 0,3-10-7 17,1-8 3-17,5-10 40 0,-1-4 8 17,2-5-23-17,1-2-13 0,1-2-4 0,-2 2 10 16,1 1-7-16,0 1-5 0,-2 7-2 17,0 3 1-17,-1 8-11 0,-5 6-11 0,-5 9-8 16,-2 4 15-16,-3 9 1 0,-5 7 3 17,-3 6-7-17,-4 4 7 0,0 2 11 0,-2 4 7 17,-5 4-18-17,-3 6-4 0,-3 4-8 16,-3 5-1-16,-2 5 4 0,0 5 4 0,-2 3-3 17,-2 5-12-17,-1 4 3 0,0 3 1 17,1 1 1-17,-1 3 9 0,2 0-20 0,1 0 5 16,3-2 21-16,-2-3 0 0,4-1-8 0,2-6 3 17,1-3 13-17,3-4-16 0,0-5-1 17,4-7-22-17,3-5 7 0,2-8 21 16,0-6-1-16,0-2 1 0,3-8 3 0,7-9 0 17,2-7-11-17,4-9 11 0,3-5 20 0,0-9 16 17,2-4-19-17,2-2 1 0,0-2 2 16,-2 0-1-16,0 2-5 0,-1-1 0 0,-3 7-6 17,2 1-3-17,-5 4 1 0,0 5 1 17,-2 4 2-17,-3 7-8 0,-1 4-1 0,-4 7-15 16,0 6 6-16,-2 2 6 0,-2 5 2 17,0 2 0-17,0 2 3 0,0 6-2 0,-2 3-10 17,-4 7 1-17,-4 5 4 0,-1 5-9 16,-2 8-2-16,-1 4 7 0,-4 5-2 0,-1 2-3 17,1 3-2-17,0-1-3 0,1 0-9 17,-2-1 5-17,0-3 20 0,6-3 0 0,-1-6-26 16,3-5-19-16,2-6-13 0,4-3-10 0,0-8-3 17,5-2-10-17,0-5 17 0,0-3 31 17,0-4 13-17,0 0 13 0,0 0 10 16,0 0 0-16,5-4 0 0,-1-3 10 0,1-2 3 17,-1 0-10-17,0 0 0 0,2-3 0 0,-1 0-3 17,2 2 3-17,-2 0 0 0,-2 1 0 16,2 0 0-16,-1 1 0 0,1-1 1 0,1 2 26 17,-3-1 3-17,-1 2-22 0,2-2-4 17,-1 3-7-17,1 0 0 0,-2 0 0 0,0 1 0 16,1 0 3-16,-2 1 0 0,0 2 4 0,-1 0 0 17,2 0-7-17,-2 0 3 0,0 1 0 17,0-2 7-17,0 2 11 0,0-2-1 16,0 2 0-16,0-1 1 0,0 0 2 0,0 0 1 17,0 0-14-17,0 1 0 0,0-1 1 0,0 0-1 17,0 1 0-17,0 0-10 0,0 0 10 16,0 0 1-16,0 0-11 0,0 0 0 0,0 2 0 17,-3 0 0-17,2 1 3 0,-2 2 1 17,1-1-4-17,0 0 3 0,0 0 1 0,-2 0-4 16,2 0-28-16,-1 0 1 0,1-3 27 17,0 4 7-17,1-2 0 0,-3-1-7 0,2 0 0 17,0 0 0-17,1 0 0 0,-1 0 0 16,0 0 0-16,1-1 0 0,0 0 0 0,0 0 0 17,0 0 0-17,1 0 0 0,-2 0 0 17,2 0 0-17,0-1-4 0,-1 0-9 0,1 0-8 16,0 0 11-16,0 0 10 0,0-2 6 0,0-2 5 17,0 0 20-17,4-3 6 0,1-2-31 17,-1 0-6-17,3-2-3 0,-2-1-4 16,1 2-3-16,-1 1 7 0,-1 1-1 0,1 0-6 17,-3 3 0-17,0 1 0 0,-1 2 0 0,-1 2-24 17,0-1-30-17,0 1-41 0,0 0-30 16,0 1-2-16,0 1-20 0,0 2-9 0,0 2 25 17,-1 2 0-17,-1-1-38 0,2 1-68 17</inkml:trace>
    </iact:actionData>
  </iact:action>
  <iact:action type="add" startTime="26349">
    <iact:property name="dataType"/>
    <iact:actionData xml:id="d2">
      <inkml:trace xmlns:inkml="http://www.w3.org/2003/InkML" xml:id="stk2" contextRef="#ctx0" brushRef="#br0">18394 10800 530 0,'-14'11'77'17,"-2"6"-2"-17,2 8 4 0,-1 3-41 0,0 6-33 17,1 4-1-17,3 3-4 0,2 5-4 17,-2 0-1-17,6-1 3 0,0 0-1 16,3-5-5-16,2-5 2 0,0-6 6 0,0-5 1 17,0-7 1-17,0-5 1 0,1-8 3 0,2-4 1 17,2-3 14-17,0-10-16 0,2-7-5 16,-1-8-23-16,1-8 17 0,0-7 6 0,0-6 10 17,-2-7-4-17,0-4 1 0,1-1 2 17,-1-2 2-17,-1 2 7 0,1 3 10 0,-2 5 8 17,-2 6-1-17,1 5-5 0,-2 11-4 0,0 8 4 16,0 8-9-16,0 8-7 0,-4 5 11 17,-2 4 49-17,2 8 42 0,-5 9-48 16,-1 11-65-16,1 9-3 0,-1 6-7 0,1 10 0 17,-3 6-9-17,3 6 2 0,0 3 3 0,-1-2-2 17,4-3 3-17,1-3-13 0,2-9 0 17,3-8 7-17,0-8 3 0,0-10 13 0,0-9 3 16,3-11 11-16,2-5 1 0,3-6 19 17,1-9-13-17,-1-9-21 0,2-11-48 0,3-10 27 16,-3-9 21-16,3-8 20 0,-4-8-14 17,0-4-1-17,-1-2-2 0,2-2-3 0,-5 3 2 17,0 7 0-17,-1 5 4 0,-4 9 4 16,0 11-7-16,0 13 3 0,0 13 0 0,0 8-4 17,-3 7 7-17,-4 14 52 0,-2 8 35 17,0 16-66-17,0 8-25 0,-1 10-18 0,1 8-5 17,0 5 3-17,2 3 12 0,2 2-15 0,1 0-6 16,1-4 11-16,3-6-7 0,0-7 7 17,0-7 0-17,0-10-50 0,4-11-18 1,4-11 48 14,0-11 24-15,1-6 9 0,1-7 20 17,1-11 23-17,-1-13-19 0,3-10-13 0,-3-10 5 17,-2-7-3-17,3-7-4 0,-5-6-2 16,-1-4-7-16,0 0 2 0,-1 3-4 0,-1 4 2 17,-2 5 3-17,-1 9 0 0,0 10-3 17,0 10-5-17,0 12 0 0,0 14 2 0,-4 4 6 16,0 6 4-16,-3 10-1 0,-1 12-1 18,-2 9-4-18,1 11-5 0,0 5 9 0,-1 8 37 16,1 3 25-16,0 4-54 0,1 0-13 16,3-3-22-16,-1-2 5 0,4-5-4 0,1-7-12 17,1-6-6-17,0-10-61 0,0-8-34 17,0-8 69-17,4-10 56 0,3-5 7 0,1-4-4 16,-1-9-1-16,1-9 1 0,-1-7 2 1,0-7 4 15,-1-3 3-16,-2-5 3 0,0-2-3 17,-2 1 0-17,-1 2-3 0,0 1 1 0,-1 3 0 16,0 5-1-16,0 2 2 0,0 7 1 17,0 8 0-17,0 0-2 0,0 6 6 0,-2 5 1 17,-1 4-6-17,0 1 0 0,0 1 0 16,-1 6 7-16,0 5-9 0,-1 8 2 0,0 5-5 17,1 6 3-17,-1 5 36 0,1 5 35 17,-2 4-46-17,2 0-25 0,0 1-17 0,-2-1 9 16,3-5-1-16,1-7-8 0,1-4 9 0,1-7 8 17,0-7-9-17,0-5 9 0,0-6 12 17,0-3-21-17,0-2-25 0,0-6-26 16,2-5 50-16,-1-5 10 0,1-3 6 0,-1-8 0 17,3-2-1-17,-3-4 2 0,0-3 1 0,0-1-6 17,0-1-2-17,2 3 0 0,-2 2 0 16,1 4-2-16,-1 5 2 0,2 7 0 0,-2 2 0 17,0 7 0-17,-1 5 0 0,0 3 2 17,0 1 1-17,0 5-3 0,0 5 11 0,0 7 37 16,-2 2 33-16,-2 7-58 1,0 6-15 15,0 4-24-16,-2 3 7 0,2 2 6 0,-1 0-5 17,2-5-1-17,2-1-2 0,-1-6 6 16,2-4-9-16,0-6 8 0,0-8 1 0,0-4-32 17,0-5-20-17,5-4 43 0,2-7 14 17,2-8 11-17,-1-6-1 0,1-9 1 0,-1-4 6 16,2-8-4-15,-4-4-8-1,1-5 1 0,-2 0-4 16,0 0-1-16,0 3 4 0,-4 6-2 17,0 5 8-17,-1 5-6 0,0 11-5 16,0 6 5-16,0 12-5 0,0 3-3 0,-3 4 6 17,-3 8-3-17,1 10 3 0,-2 7-3 0,0 5 0 17,1 7 0-17,-1 5 39 0,0 1 36 16,2 2-41-16,-1-1-34 0,1-1-6 0,0-4 4 17,-1-2-10-17,1-5-2 0,1-6 3 17,0-3-8-17,4-7-9 0,0-5 16 0,0-5 7 16,0-6-29-16,0-2-33 0,5-7 30 0,4-6 35 17,1-7 7-17,-2-8-1 0,1-8 10 17,0-4-6-17,1-4-3 0,-1-6 3 16,-5 0-3-16,0-1-3 0,0 3 2 0,-4 0-4 17,0 5 3-17,0 5-1 0,0 7 3 0,0 5 6 17,0 7 0-17,-5 8-6 0,1 5-5 16,0 5 6-16,-2 1-1 0,0 8-3 0,-2 5 45 17,4 9 43-17,-2 5-52 0,-1 5-38 17,1 5-15-17,2 5 6 0,-4 4 3 0,2 3-8 16,0-3 6-16,2-1 5 0,-2-1 0 17,0-3-5-17,2-7-3 0,-1-5 6 0,3-5-17 17,1-7 3-17,-1-7 19 0,2-5 2 0,0-5 15 16,0-3 2-16,0-9 1 0,5-7 5 17,-1-8-11-17,0-6 3 0,4-7-19 17,-2 0-21-17,-2-4-55 0,1 1 35 0,0 2 43 16,-2 4 0-16,-2 2 6 0,-1 3 40 0,0 3 40 17,0 5-35-17,0 1-46 0,0 6-5 17,0 1-6-17,0 6 3 0,0 3 3 16,0 5 8-16,-2 2-11 0,-1 3 8 0,0 8-15 17,0 9 5-17,-1 6 0 0,1 7 4 0,-2 6-5 17,0 4 6-17,0 6-11 0,0 0-3 16,2-3 5-16,-4-1 4 0,2-6 5 0,1-5 0 17,-2-5-8-17,3-4-14 0,1-9-10 17,2-6 26-17,0-6 1 0,0-4 18 0,0-3 1 16,2-7 0-16,1-8 0 0,6-10 4 17,-1-7-18-17,0-8-27 0,2-9-49 0,1-4 31 17,-2-3 42-17,0-2 1 0,1 3 2 16,-1 4-3-16,-4 7 0 0,0 7 3 0,-3 8 0 17,0 10 3-17,-2 9 0 0,0 8-1 17,0 4 1-17,0 4-1 0,-3 8 41 0,-1 7 34 16,-1 6-31-16,-2 7-44 0,0 7-11 0,2 3 5 17,0 7-6-17,-1 1 4 0,-1 4 1 17,3-1-9-17,-2-2 0 0,-1-1 0 16,1-3 3-16,2 0 11 0,-2-7-8 0,1-5-8 17,3-4 5-17,1-6-11 0,1-8 8 0,0-5 14 17,0-6 8-17,0-5 11 0,4-7 4 16,2-7-23-16,2-10-31 0,2-8-44 0,2-5 34 17,0-8 41-17,0-6 8 0,0-2-2 17,-1 0-3-17,0 2 2 0,-2 3-2 0,-3 5 3 16,-2 5 0-16,0 7-6 0,-2 5 0 0,-2 9-1 17,0 6 1-17,0 7 2 0,0 4 2 17,-5 3-1-17,0 10-3 0,-1 5 0 16,-2 10 3-16,1 6 45 0,-1 8 28 0,0 5-51 17,1 6-25-17,1 3-14 0,-2 3-14 0,1 1 9 17,0 2 5-17,3-2-2 0,-2-2 14 16,-1-5-1-16,3-6-3 1,1-9-19-1,3-7 14 16,0-10 11-16,0-13 8 0,0-7-8 17,5-4-44-17,5-14-4 0,-2-10 45 0,5-11 3 16,1-9 6-16,-1-9 3 0,1-5 10 17,0-4-2-17,-4 1-17 0,3 3 2 0,-5 2 1 17,1 6-1-17,-2 5 3 0,-3 9-2 16,-1 8 0-16,-2 6-3 0,-1 7-3 0,0 6-3 17,0 7 6-17,0 4 2 0,0 3 9 17,-4 7-2-17,0 6-9 0,-2 8-11 0,2 7 0 16,-1 7 11-15,1 4-8-1,0 6-6 0,-1 2-6 16,2 4-30-16,2-3-153 0,1 0-235 17</inkml:trace>
    </iact:actionData>
  </iact:action>
  <iact:action type="add" startTime="35909">
    <iact:property name="dataType"/>
    <iact:actionData xml:id="d3">
      <inkml:trace xmlns:inkml="http://www.w3.org/2003/InkML" xml:id="stk3" contextRef="#ctx0" brushRef="#br0">18817 8788 108 0,'0'4'12'24,"0"1"6"-24,1-2 0 0,3 1 13 0,3-4 7 0,2 0 5 17,-1 0-18-17,6 0-16 0,0 0 19 16,2-4 12-16,1 4-7 0,0-2-5 0,2 2-6 17,0 0-11-17,3 0-6 0,1 0 1 0,0 0 1 17,3 0 1-17,0 0 0 0,0 0-3 16,3 0-3-16,-1 0 7 0,1-1 1 0,0-3-5 17,-2 0 6-17,0-1 0 0,-2 2-6 17,-3-1 0-17,1 0 0 0,-3 1-2 0,-2 1 1 16,-2 2 6-16,-3 0 10 0,1 0-3 17,0 0-2-17,-1 0-4 0,-1 0-8 0,2 0 6 17,-1 0 10-17,4 0 0 0,-2-1-5 16,2-2-6-16,1-1-4 0,1-2 0 0,-2-1 1 17,2-2 0-17,0 0-3 0,-2 2-1 17,1 0 1-17,-2-1 1 0,-2 2-3 0,-1 1 0 16,2 1 3-16,-6 1 0 0,0-1-3 0,-1 1 0 17,-2 2 1-17,-1 0 5 0,-1 1 4 17,-2-1-1-17,0 1-4 0,-2 0-5 16,0 0 1-16,0 0-1 0,0 0 2 0,0 0-2 17,-4 0 0-17,1 0 0 0,-2 0 1 0,-1 0 0 17,0 2 0-17,-2-1 5 0,-2 0 3 16,1 1 0-16,0 1 5 0,-3-1-5 0,-1 0-2 17,0 1-1-17,-2 0-3 0,1 1 0 17,-3-1 1-17,-1 1-2 0,-1 0 2 0,1 0 27 16,-3-1 1-15,-3 1-27-1,-1 0 7 0,-1 0 1 16,-1 2-9-16,0-1-3 0,-1-1 7 17,3-4 13-17,-2 0-3 0,2 0-11 16,2 0-4-16,-1 0-2 0,1-2 1 0,-1-1 4 17,-1-4 5-17,2 5-5 0,-1-1 12 0,-2 0 1 17,3 0-8-17,1 3-4 0,-1-2-7 16,1 0 0-16,4 2-3 0,3 0 0 0,2 0-39 17,4 0-44-17,3 0-34 0,5 2-68 17,1 2-48-17,0-3-18 0</inkml:trace>
    </iact:actionData>
  </iact:action>
  <iact:action type="add" startTime="36955">
    <iact:property name="dataType"/>
    <iact:actionData xml:id="d4">
      <inkml:trace xmlns:inkml="http://www.w3.org/2003/InkML" xml:id="stk4" contextRef="#ctx0" brushRef="#br0">18930 8552 254 0,'-19'16'12'28,"-1"-1"5"-28,-1 5 6 0,1 0 1 0,-2 0-5 0,2 0 5 0,1 0 1 17,-1-3-5-17,2 2-5 0,-1-3-1 16,4 2 1-16,-2-3 2 0,5 1 5 0,-3 2-1 17,2-2 6-17,3-3 0 0,-1-1-4 17,2-1-2-17,2-3-16 0,3 1 0 0,-2-5-5 16,3 0 1-16,3-3 5 0,0 1 5 0,0-1 4 17,0 1 1-17,0-1 2 0,0 1 4 17,2 0 6-17,2 1 5 0,2-1-1 16,-1 2-2-16,3 1-2 0,1-1 10 0,0 3 3 17,1-2 10-17,2 3 27 0,3 1 4 0,-2 1-5 17,4 0 10-17,0 2-6 0,2 0-13 16,4-1-38-16,-1 0-30 0,5-1-35 0,0-1 13 17,1 1 22-17,0-3 13 0,1-3-10 17,1-1 9-17,-1-3 7 0,-1 0-7 0,0 0-12 16,-2 0-6-16,-4-3-20 0,1-1-80 0,-4 1-114 17,-2 2-48-17,-1 0-74 0</inkml:trace>
    </iact:actionData>
  </iact:action>
  <iact:action type="add" startTime="40337">
    <iact:property name="dataType"/>
    <iact:actionData xml:id="d5">
      <inkml:trace xmlns:inkml="http://www.w3.org/2003/InkML" xml:id="stk5" contextRef="#ctx0" brushRef="#br0">18603 8789 374 0,'0'0'68'13,"0"-1"23"-13,0-1-17 16,0 0-17-16,0 2-5 0,0-2 6 0,1 2 12 17,1 0-11-17,3 0-23 0,-1 0-10 17,2 2 0-17,-2 3-6 0,2 4-2 0,2-1 28 16,3 1 38-16,-3 2 6 0,1 2-6 0,4-2 3 17,-1 5 7-17,0-1-6 0,3 1-7 17,-3 2-10-17,3 0 11 0,-2-1 5 16,1 1-13-16,0 0 1 0,0-2-16 0,1 0-5 17,-1 0-13-17,1-1-41 0,1 1-4 0,0-3-3 17,-2 3 7-17,3-2 14 0,-3-2 3 16,3 1 3-16,-2-2 0 0,0-3-2 0,0 1 3 17,-1-5 9-17,-2 0 0 0,1 0-2 17,-4-3-6-17,-2-1-4 0,-1 0 10 0,-2 0 4 16,-1 0-6-16,-3 0-9 0,0-3-9 17,0-1 2-17,0 0-3 0,-6-3-5 0,0-1 1 17,-2 0-1-17,-1-1 1 0,-2-4 2 16,0 3 0-16,-2-1-4 0,1-3 0 0,-2 2 1 17,-1 1 26-17,0-3 37 0,-3 0-33 16,2 1-32-15,-3 1-9-1,1 0-4 0,0 3 5 16,0 0-1-16,0 0-1 0,0 0 9 0,-2 2 0 17,5 0-2-17,0 0-1 0,2 1-4 17,0-3 1-17,-2 3 7 0,5-3 7 16,-2 0-1-16,4 2-6 0,-1-1 1 0,1 1 1 17,1-1-2-17,1-1 0 0,0-1 5 0,2 1 9 17,0 1-4-17,0-1-10 0,-2 2 0 16,2 1 5-16,-1 1 13 0,1 1-5 0,0 0-13 17,-1-1 9-17,1 1 1 0,-2 1-10 17,4 1 9-17,-1 0 0 0,2 1-9 0,0-1 0 16,0 1 0-16,1 0 0 0,0-1-4 0,0 0 4 17,0 0-4-17,0 1 13 0,0-1 0 17,3 0 5-17,1 1 5 0,0 1 3 16,4 0 15-16,-1 0 3 0,1 0 14 0,3 3-14 17,-3 4-9-17,3 1 10 0,3 5 1 0,0 2 9 16,0 0-3-15,0 6-15-1,4 1 21 16,-1-3 0-16,0 6-18 0,0-5-11 0,2-1-8 17,-2 3-14-17,2-6-3 0,0-1-50 16,-2-2 13-16,1 1 37 0,0-5 8 1,-1 1 11 15,-1-1 5-16,-1-2-9 0,-1-2 4 17,-1 0 10-17,0-2-15 0,-4 2-13 0,0 0 3 17,-1-3 0-17,-2 0-4 0,-2 1 0 16,0-3 4-16,-1 0-7 0,-3 0 3 0,0 0-24 17,0 0-40-17,0-3-44 0,-2-1-53 17,-3-1-45-17,-1 0 2 0,-2 0 10 0,0-1-37 16,-1-1-66-16,0-2-121 0,-1 1-103 0,1 0-87 17</inkml:trace>
    </iact:actionData>
  </iact:action>
  <iact:action type="add" startTime="41379">
    <iact:property name="dataType"/>
    <iact:actionData xml:id="d6">
      <inkml:trace xmlns:inkml="http://www.w3.org/2003/InkML" xml:id="stk6" contextRef="#ctx0" brushRef="#br0">18585 8746 700 0,'0'-4'75'0,"0"1"-5"21,0-3 7-21,5 4 25 0,0-2 25 0,2 1 7 16,2-2-12-16,1-1-19 0,-1-2-3 0,5-1 0 17,0 2-17-17,-1 0-22 0,4-4 2 16,-1 4-15-15,2-1 1-1,1 3 1 0,-1 1-10 16,0-1 6-15,1 1-5-1,1 0-41 0,0 0-6 16,-1-3-7-16,3-1 13 0,-2 0 17 17,-1-3-7-17,3 0-2 0,-2-4-1 16,0-1 4-16,1 0-3 0,-1 1 1 0,-2-2 8 17,1 1-5-17,-3-1-4 0,-3 4 1 0,1 1-3 17,-6 2 0-17,2 2 34 0,-5 3 62 17,-2 2-19-17,-3 3-48 0,0 0 0 0,0 0-4 16,0 1-17-16,-1 2-3 0,-5 1-2 16,-1 1-6-16,-2 1-1 1,0 4-2-1,0-1-4 16,-5-3 3-16,3 4-2 0,-3 3 4 17,-1-2 1-17,-5 6-5 0,4 0 7 0,-4 1 21 17,-2 2 24-17,0 0-32 0,-1 0-17 16,-2 0-17-16,-1 2 5 0,1-3 5 0,2 3 2 17,0-1-3-17,0-4 6 0,0 1 2 16,4-4 10-16,-1-1-1 1,3-1 1-1,0-4 3 16,2 1-4-16,1-5 9 0,1 1 5 0,2-1-1 17,2-3 1-17,1 0-9 0,0-1-1 17,2 0 1-17,1 0-5 0,2 0-4 16,2 0 15-16,1-1-5 0,0-3-15 0,0 0 4 17,0 0 10-17,0-2 0 0,2-1-4 0,2-3 4 17,1 3 0-17,4-1 0 0,-1 1 8 16,1 0 6-16,1-1 18 0,0 1 10 0,4-2-1 17,0 2 11-17,-1-1 1 0,5-1-4 17,-1-2-8-17,3 1-8 0,1-5 1 0,1 4-32 16,3-1-16-16,3-4-41 0,0 3 18 17,2-3 23-17,0 2 16 0,0 0-4 0,1 3-5 17,-3-2 1-17,-1 3 6 0,-1 3-5 16,-5 1-9-16,-1 2 4 0,-5 1 0 0,1 1-4 17,-8 0 0-17,2 2 0 0,-3 0 5 16,-3 0 0-16,-1-2-5 1,-2 2 9-1,0 0 1 16,1 0-10-16,0-3-5 0,-2 0-13 0,1 0-58 17,0-1-117-17,0-1-168 0,2 2-178 16,-1-1-267-15</inkml:trace>
    </iact:actionData>
  </iact:action>
  <iact:action type="add" startTime="43221">
    <iact:property name="dataType"/>
    <iact:actionData xml:id="d7">
      <inkml:trace xmlns:inkml="http://www.w3.org/2003/InkML" xml:id="stk7" contextRef="#ctx0" brushRef="#br0">18602 9983 646 0,'-5'-1'118'29,"0"-1"-2"-29,2 1-4 0,-2 0 6 0,3 0-6 0,1-1-1 0,0 1 23 16,1 0 7-16,0 1-3 0,0 0 12 0,0 0-3 17,0 0-40-17,0 4-43 0,3 1-20 17,5 3-20-17,1 1-18 0,-1 1 6 16,6 2-3-16,-1 1-2 0,2-1 5 0,-3 1 6 17,6-2 23-17,-2 3 2 0,1-2-15 0,0-1 32 16,1 2 25-15,4-1-16-1,1 1-69 16,2-3 14-16,0 0-13 0,2-2 1 1,1 0 28 15,-2 0 5-16,2 1-3 0,0-2-6 16,-4 1 10-16,-1 0-2 1,0 0-9-1,-1 0-10 16,-5 1 0-16,1 1-6 0,0-1-4 17,-4 2 4-17,1-3-4 0,-3-1-5 0,1-1 5 17,-5 0 0-17,1-2-1 0,-2 0 9 16,-2 0-3-16,-1-3 13 0,-1-1 32 0,-3 0 14 17,0 0-3-17,0 0-29 0,0 0-13 16,0 0-1-16,-3-3-8 1,-1 1-15-1,-3-1 9 16,-2-1 1-16,0-1-1 0,0 1-4 0,-3 0 5 17,-1-1 0-17,-2-1-9 0,3 0-1 17,-3-2 0-17,-1 1 1 0,0-2 5 16,-2 2 1-16,-1-2-5 0,2 1 1 0,-4-2 1 17,-2-1 35-17,0 1 25 0,1-1-54 0,-2 0-6 17,-4 1-16-17,2-1 10 0,-1-1 3 16,0 0-7-15,3 0 6-1,-1-1-6 0,1 2 5 16,1-2 1-16,1 0 9 0,2 2 15 16,2-2 6-15,0 4-6-1,2 1-5 0,3 0-4 16,-2-1-5-16,2 3 10 0,3 2-5 17,1 0-10-17,0 0 6 0,1 1 4 0,3 1 0 17,-1 1-9-17,2 0-6 0,-1 0 0 16,3 1-6-16,2 0-9 0,0 0 10 0,0 0 5 17,0 0 4-17,0 0-4 0,4 1-7 17,4 0-27-17,2 1-53 0,0-1-62 0,4 0-69 16,-1-1-94-16,0 0-80 0,3 0-71 0,0 0-121 17,3 0-127-17</inkml:trace>
    </iact:actionData>
  </iact:action>
  <iact:action type="add" startTime="44183">
    <iact:property name="dataType"/>
    <iact:actionData xml:id="d8">
      <inkml:trace xmlns:inkml="http://www.w3.org/2003/InkML" xml:id="stk8" contextRef="#ctx0" brushRef="#br0">18510 9986 884 0,'0'-7'63'0,"4"1"1"0,1-1 35 0,-1-1 21 0,3 0-1 16,1 1 8-16,0 0-18 0,2-1-5 17,-1 0-3-17,2-1-21 0,1 1-26 0,1-1-13 17,0-2 6-17,2 2-2 0,3 0-7 0,1-3-9 17,0 0 0-17,2 2 7 0,2-2-11 17,0 1-9-17,3 0-9 0,1-1-7 0,-3 3-43 16,2-1 13-16,2 1 30 0,-2 2 17 17,-1-1-4-17,1 0 13 0,-3-2 3 0,1 3-6 16,-1-1 4-16,0 0 2 0,-4-1 1 17,0 1-6-17,-2 1-6 0,1-3 9 0,-5 0-2 17,2 2-3-17,-3 0-4 0,0 1-10 16,-4-1 10-16,1 1 0 0,-1 2-11 0,-2 0-3 17,-1 1 9-17,-1 1 33 0,0 0 31 16,-3 2 27-16,-1 0-18 0,0 1-45 0,0 0-9 17,0 0-4-17,0 1-10 1,-3 3 1-1,-1-1-10 16,-4 1 0-16,0 3-4 0,-3 2-5 16,-2 0-6-15,-1 0 5-1,-3 2 1 16,-2 2 2-16,-1-1 1 0,-1 1-3 0,-2 2 0 17,0-1 3-17,-1 3 3 0,0-1 37 0,-4 0 15 16,2 1-40-15,-2 1-18-1,1-1-14 16,-2 0 1-16,1 3 4 0,-3-4-4 0,4 2-6 17,-1-2 10-17,2 1 9 0,-2-1-1 17,1-1 1-17,1 0 5 0,2-3 3 0,1-1 6 16,3-2 0-15,0-1 0-1,3 0 4 0,0-3 6 16,4-1 0-16,-2 0 1 0,6-2-1 16,0 0-4-15,1 0-15-1,4-1-5 16,0 0-5-16,1 0 0 0,3-1-5 0,0 0 5 17,0 0 5-17,0 0 5 0,4-4 0 0,2 0-5 17,3-1 5-17,5-3 0 0,-2-1 4 16,6 1 5-16,1-2-9 0,-2 0-5 0,4 1 0 17,2-1-14-17,-1-1-43 0,1 1-72 16,3-1-76-16,2-1-79 0,0-2-78 0,4-3-170 17,5 0-229-17</inkml:trace>
    </iact:actionData>
  </iact:action>
  <iact:action type="add" startTime="51155">
    <iact:property name="dataType"/>
    <iact:actionData xml:id="d9">
      <inkml:trace xmlns:inkml="http://www.w3.org/2003/InkML" xml:id="stk9" contextRef="#ctx0" brushRef="#br0">18399 8461 748 0,'-1'0'72'15,"0"0"-18"-15,1 0 5 0,0-1 19 13,0-4 20-13,0-1 10 16,0-4-15-15,5-1-19-1,-1-4 3 0,3-1 4 16,2-6-17-16,2 0 6 0,-1 0 14 0,4-7 14 17,0 1 5-17,1-6-16 0,4-2-6 16,2-2-12-16,0-5-15 0,6-3 6 0,0-4-6 17,3-2-11-17,2-3 0 0,2 0 9 17,3-1-46-17,2 1 12 0,1 2-21 0,0 0 2 17,-1 4 8-17,1 2 6 0,-3 1 14 16,1 7-1-16,-6 1-8 0,1 3 5 0,-6 3-9 17,-2 3-11-17,-3 5 6 0,-5 3-3 16,-2 7-3-15,-7 1 22-1,0 6 17 0,-2 5-15 16,-6 2-14-16,0 0 0 0,0 4-4 0,-3 3-9 17,-3 7 4-17,-5 1-8 0,-3 7 4 16,-2 2 0-15,-4 2-2-1,-3 4 2 16,0 3 0-16,-5 2 0 0,-3 2 44 0,0 1 17 17,-5 2-57-17,-1-1-4 0,0 4-24 0,-1-3 11 16,-1 6 12-16,0-2 1 0,0 0 0 17,2 3 3-17,0-3-3 0,2-2 0 0,-1 0 0 17,4 1 2-17,-1-3-1 0,1 1-1 16,1 1 6-16,1-2 55 0,1-1 21 0,2-1-68 17,0 0-12-17,3-5-11 0,1-2 9 17,4-4-7-17,4-6-2 0,2-3 9 0,4-7 0 17,3-4 4-17,4-3 4 0,2-2-3 16,0-2-1-16,0 0 4 0,3-4 4 0,3-4-12 17,4 0-23-17,2-4-46 0,0-1 28 16,3-3 37-16,5-4 1 0,-3-5-2 0,5-3 5 17,1-2 0-17,1-5 4 0,3-5 0 0,4-4 3 17,1 0 7-17,2-4 3 0,3-3-6 16,-1 2 3-16,1 0 4 1,2-2-4 15,-1 5-5-16,1 0-9 0,-2 4-41 0,-1 2 0 17,-1 3 41-17,-3 3 2 0,-2 4 1 0,-2 2 1 16,-3 4-1-16,-2-2 0 0,-3 6 0 17,0 0 2-17,-7 2 0 0,1 1-4 0,-1 3-1 17,-4 1-4-17,-2 2 4 0,-2 2 0 17,0 5 0-17,-5-1-1 0,0 5-3 0,0 0-3 16,0 3 2-16,-6 5 3 0,-2 1 0 0,-7 3-2 17,2 5 7-17,-6 1-9 0,1 4 4 17,-5 0 5-17,1 2 30 0,-1 3 21 0,-4 1-54 16,1 6-2-16,-2-2-25 0,1 4 12 17,-1 4 9-17,-2 0-1 0,0 1-6 0,-1-2 6 16,4 0 2-16,-2-1-1 0,2 0-1 17,-1-6 5-17,3 2 0 0,1-4 2 0,-1 0 0 17,3-3-3-17,1-2-6 0,0-1 1 16,2 0 7-16,0-3 1 0,1 0 9 0,1 1-7 17,-2-1 5-17,3-2 26 0,4 2 0 17,-2-5-28-17,5-3 20 0,-1-1-24 0,5-4-1 16,1 0-45-16,2-5 16 0,2-3 24 1,0 0-61 15,0 0-66-16,0-2 9 0,2-1-10 17,3-3-56-17,4-3-38 0,0-1-82 16,3-2-170-16,1-1-131 0</inkml:trace>
    </iact:actionData>
  </iact:action>
  <iact:action type="add" startTime="53067">
    <iact:property name="dataType"/>
    <iact:actionData xml:id="d10">
      <inkml:trace xmlns:inkml="http://www.w3.org/2003/InkML" xml:id="stk10" contextRef="#ctx0" brushRef="#br0">18289 5360 684 0,'-2'0'82'16,"2"0"-28"-16,0 0-17 0,0-3 13 16,0 1 7-16,0 0-5 1,0-3 36 15,2 0 0-16,3-1-27 0,-1-1 32 0,6-3 35 17,-1-1-15-17,0-1-13 0,0-6-9 0,4-1-4 16,0 0-9-16,1-6-23 0,2-4 0 17,3-2-3-17,-1-1-2 0,5-5-12 0,0-2-8 17,1-1 10-17,1-4-2 0,3-1-10 16,-2-2-4-16,3-1 15 0,1-2 16 0,1 1-10 17,-1-1-11-17,2 1 7 0,-1-1-41 17,1 6-4-17,-3-1-61 0,0 4 29 0,-2 3 36 16,-1 2 7-16,-3 3 0 0,-3 3 0 17,-2 2 12-17,-2 4 4 0,-2 0-5 0,-4 5 8 17,-1 1 4-17,1 3-6 0,-4-2-2 16,-2 6 8-15,-1 1 31-1,-2 2 8 0,0 2-34 16,-1 2-23-16,0 3-3 0,0 1 0 0,0 0 2 17,-4 7-7-17,-1 4-3 0,-5 5 1 16,-2 6 1-16,-7 4-1 0,0 7 38 17,-4 7 15-17,-5 3-50 0,0 3-5 0,-4 4-24 17,-1 1 8-17,-3 4 16 0,-1 2 6 0,1 4 17 16,0 0 11-16,-1 1 0 0,1-1 3 17,4-3 9-17,-1-1-7 0,1-5-17 0,2-3-5 17,2-4 1-17,4-6-14 0,2-5 6 16,3-5-6-16,5-3-4 0,0-5-4 0,5-5 4 17,4-4-5-17,2-4 5 0,3-3 0 17,0-4 0-17,0-1 5 0,0 0-1 0,3-3 1 16,5-3 4-16,1-5 5 0,3-4-10 17,1-6-4-17,3-1 0 0,0-10 0 0,2-2 4 17,2-4 4-17,0-2-3 0,3-5-1 16,-1-5 0-16,2-2 6 1,3-4 20-1,0-1 5 16,2-2-3-16,2-1 2 0,1 1-13 0,0 3-21 17,3 1-13-17,-1 6-60 0,-2 5 20 16,-1 4 53-16,-2 5 8 0,-1 4-4 0,-7 5-4 17,-3 6-4-17,-5 4 4 0,-2 2 0 17,-3 7 13-17,-4 2 5 0,-2 4-9 0,-2 1-8 16,0 0 4-16,0 4 0 0,-5 3-8 17,-3 8 8-17,-4 2 43 0,-2 5 20 0,-4 5-60 17,-5 4-8-17,-2 4-26 0,-2 2 10 16,-2 3-8-16,-3 2-7 0,1 3 13 0,-1 2 9 17,-1 2-1-17,2 0 2 0,-1 1 4 0,0 2 4 17,2-3 0-17,-1 0 2 0,1-3-1 17,3-2 1-17,-1-3-2 0,4-5 3 16,1-3-1-16,0-4-6 0,6-3 8 0,1-7-8 17,2-1 0-17,5-7-20 0,2 0-15 0,2-6-4 16,5-1-10-16,0-4 11 0,0 0-15 17,0 0-17-17,0-1-12 0,5-2-32 0,0-1-25 17,-1-1-30-17,2 1-87 0,1 0-227 16,0 0-296-16</inkml:trace>
    </iact:actionData>
  </iact:action>
  <iact:action type="add" startTime="92390">
    <iact:property name="dataType"/>
    <iact:actionData xml:id="d11">
      <inkml:trace xmlns:inkml="http://www.w3.org/2003/InkML" xml:id="stk11" contextRef="#ctx0" brushRef="#br0">18629 4262 529 0,'0'4'64'9,"0"-2"-16"-9,0 1-5 17,0 0 0-17,5-2 7 0,-1 0 5 17,2-1 6-17,1 0-4 0,1-1 3 0,1-4 14 16,0-2 17-16,5-5 4 0,-1-1-8 17,3-3-16-17,1-1-21 0,1 2-9 0,1-3 5 17,0 3 8-17,2 3-24 0,-2 1-30 16,1 3-1-16,-2 3 1 0,1 0 9 0,0 5 14 17,1 0 8-17,-3 0 6 0,1 1 0 0,2 4-8 17,-2-1 3-17,2 1 14 0,-2 1 16 16,2-1 8-16,1 2-23 0,-2-1-25 17,-1 2 9-17,1 0 8 0,-2 2-11 0,1-2 6 16,-4 0-1-16,0 1-13 0,0 1 0 0,-4-2 3 17,0-1 6-17,-1 1-9 0,0-2-5 17,0-2 8-17,1-2-4 0,-2-2-9 0,1 0 8 17,0 0 5-17,0-2-15 0,0-2 1 16,-1-3 6-16,2-1-1 0,-1 3-7 0,-2-1-6 17,-1 2 12-17,1 0 9 0,-3-1-9 17,-1 4 8-17,-3 1 11 0,0 0-22 0,0 0-6 16,0 0 2-16,0 3-2 0,-5 0-1 17,0 0-4-17,-3 0-2 0,3-1 5 0,-4-1-7 17,0 0 5-17,0-1-2 0,0 0-9 16,-2 0 3-16,-2 0 0 0,0 0 1 0,-2 0 3 17,1 1-4-17,-3-1 3 0,-1 1 3 0,0 0-7 17,0 0-1-17,-2 1 8 0,-3-1 0 16,1 0 1-16,1 1-2 0,-1 0 3 0,2-1 3 17,-1 1-3-17,0 0 4 0,1 0 5 16,1-2 43-15,1 0 59-1,1 1-57 0,1-1-51 16,1 0-3-16,1 0 2 0,0 0-2 17,4 0 1-17,0 0 0 0,1-3 5 0,-1-1 0 16,2 1-6-15,2 1-2-1,-1-1-1 16,1-1 3-16,-4 1 0 0,5-1-3 0,-3 0 1 17,1-1 2-17,-1 1-2 0,0-1 6 0,0 0 0 17,2 1 1-17,-3-2 0 0,2-2 0 16,1 3-1-16,-1 0 5 0,-1 0 0 17,2 1 4-17,2 1 1 0,-2-1-5 0,1 0-5 17,1 2-4-17,-2 0 8 0,3 2 1 0,-2-1-9 16,0 1 4-16,2 0 1 0,0 0 4 17,0 0-9-17,-1 0-4 0,1 0 9 0,-1 0-5 17,0 1 0-17,1 0 0 0,-1 2 0 16,1 0 0-16,0 0 0 0,1-1 0 0,0-1 4 17,1 0-4-17,0-1 0 0,0 1 0 17,1-1-4-17,-3 0 4 0,3 0 4 0,0 0-4 16,0 0 0-16,0 0 5 0,0 0-10 17,0 0-3-17,0 1 4 0,0-1 4 0,0 0 0 17,0 2 0-17,0-1 8 0,0 0 1 16,4 1-5-16,0-1 0 0,0 1-3 0,0-2 2 17,1 2 5-17,2-1-4 0,0 0-4 0,0 1 9 17,0 0 0-17,-1 0-5 0,0 2 4 16,3-1 0-16,-1 0 0 0,-1 0 0 17,4-1-4-17,-3-1 4 0,0-1-1 0,1 0 1 16,0 0 0-15,1 0-4-1,1 0 9 0,0-2 4 16,1-1-9-16,-2 0-4 0,4 0 8 17,-3-2-3-17,1 3-5 0,-3 0 5 0,0-1-9 17,1 1-43-17,-1 0-53 0,-1 2 45 16,0-1 47-16,-6 0 10 0,5 1-6 0,-1 0-4 17,-2 0 5-17,1 0-1 0,-2 0 1 16,2 0 4-16,2 0-5 1,-4 0-3-1,2 0 1 16,-2 0 2-16,2 0 5 0,-1 0-5 17,1 0-2-17,2 3 3 0,-1 0 0 0,-1 1 1 16,3 0 2-16,-3 2-7 1,1 0 1-1,-2-2 7 16,2 2-5-16,0 0 5 0,-3-1-4 17,2 0 4-17,1-1-4 0,-2 0-5 0,1-1 4 17,-1-1 0-17,-1 0 4 0,-1-2-3 16,0 2-1-16,2-1-4 0,-3 0 4 0,2 0 0 17,-2 1 0-17,2-2 1 0,-2 2-1 17,1-1 0-17,-1 0 0 0,1 0 4 0,-2-1 0 16,1 0 5-16,-1 0 0 0,0 0-9 17,0 0 4-17,0 0-4 0,0 0 3 0,0 0-4 17,0 0 1-17,-1 0 0 0,-4 0-1 16,-2 0-1-16,-1 0 1 0,1 0-1 0,-3 0 2 17,-3 0-4-17,-1 0 3 0,1 2 7 0,-4-2 32 17,-1 1 44-17,1 0-51 0,-3 0-31 16,0 0-17-16,-1 0 1 0,0-1 3 17,2 0 5-17,0 0 4 0,1 0 0 0,2 0-4 16,2-1 4-16,0-2 0 0,4-2 0 0,1 0-1 17,2 1 0-17,2 1-25 0,1-1-87 17,1 0-79-17,3 0-58 0,0 2-60 0,0 2-132 17,0 0-165-17,6 0-48 0</inkml:trace>
    </iact:actionData>
  </iact:action>
  <iact:action type="add" startTime="94133">
    <iact:property name="dataType"/>
    <iact:actionData xml:id="d12">
      <inkml:trace xmlns:inkml="http://www.w3.org/2003/InkML" xml:id="stk12" contextRef="#ctx0" brushRef="#br0">18716 3984 574 0,'0'-2'59'16,"0"2"-26"-16,-2 0-12 0,-2 0-2 17,0 0 2-17,1 0 1 0,-1 3 4 0,1 2-5 16,-2-1 1-16,0 1 10 1,1 1 2 15,-3 1-2-16,2 1 0 0,1 0 1 0,-2 0-5 17,1-1-5-17,0 2 19 0,-1-1 11 0,1 1-7 16,0 0-1-15,-1 3-10-1,1-1 3 16,-3 1-5-16,3 1-5 0,-1-1 2 17,1 1 0-17,-1-3 24 0,2-1-1 0,-2 1-13 17,3-3 1-17,2-3-11 0,-1-1-10 0,2 1 11 16,0-2-8-16,0 0-3 0,0 0 17 17,0 1 4-17,0 1 9 0,0-1-6 0,0 0-13 17,4 0 9-17,0 1 4 0,2-1-8 16,-1 0-10-16,-1 0-12 0,0 2 11 0,0 0 17 17,1-2-3-17,1 1 6 0,-2-1-8 16,1 0-5-16,-1 0 4 0,2 1-2 1,0-1-6 15,0 0 1-16,-1 2 0 0,2-1-11 17,0 0 1-17,-1 1 5 0,3 1 5 0,0 0-5 17,-1 0-10-17,3-1 1 0,-1 1 3 16,-1 0 0-16,4-2-4 0,-3 1 5 0,4-1-5 17,-1 1-9-17,-1-1 14 0,1-1-1 0,-1-1-15 17,0 0 0-17,0 1 10 0,-1-1 0 16,-2-1-13-16,0 0-53 0,-1 1-35 17,-2-1 47-17,-1 0 37 0,-2 0 4 0,1 0 0 16,-3-1 4-15,-1 1 4-1,0-1-4 0,1 1 1 16,-1-1 4-16,0 0 0 0,0 0-3 17,0 0-6-17,0 0 4 0,0 0 0 0,0 0-4 16,0 0 4-16,0 0 0 1,0 0 52 15,0 0 34-16,0 0-55 0,-1-2-33 0,-5 0-4 17,4 0-4-17,-4 0-5 0,-1 0 4 0,-1 1 2 17,-1-2 2-17,0 1-5 0,0 1-2 16,0-1 4-16,-2 1 4 0,2-1-2 17,-3 1-2-17,3-1 3 0,0-1-1 0,0-2 2 17,0 2-3-17,-1-1-2 0,1 0 5 0,2-1-3 16,-1-1-2-16,0-1 5 0,1 0 1 17,-2-1-7-17,0 1-4 0,2-1 8 0,-2 1 4 17,0 0 0-17,1 0 0 0,0 0 0 16,-2 0-9-16,4 0 1 0,-1 2 8 0,0-1 4 17,1 1-5-17,-1 0 1 0,3-1-5 16,-1 2 5-16,1 0 0 1,0 0 0-1,2 1-4 16,0-1 1-16,1 0 1 0,1 1-1 17,0-2-2-17,0 2 5 0,0 0 0 0,0 0 3 17,0 0 1-17,0 0-4 0,0 1 0 16,1 0 0-16,2 0 0 0,0 0 0 0,-1-1 3 17,2-2-3-17,-1 2-1 0,2-1-4 0,1 0 5 16,0-2 3-15,0-2 6-1,1 0-3 16,1 0 2-16,1 0 4 0,1-1-4 17,-2-2-1-17,2 0 0 0,0-3 8 0,0 3-2 16,2-1-9-15,-3-1 5-1,3 1-3 0,-1 1-4 16,0 0 8-16,-1 2 1 0,-1 2-7 17,0-2-1-17,-2 5-3 0,-1 0 4 0,1-1-4 17,-3 3-1-17,1 2-4 0,-3 0 5 16,0-1 4-16,0 1-1 0,0 0-2 0,0 0 7 17,1 0-1-17,0 0-7 0,0 0-1 16,1-1 1-15,-2 1 4-1,1-1-4 0,-1 1-1 16,0-1 1-16,-1 1-5 0,1-1 10 17,-1 1 0-17,0 0-5 0,-1 0 0 0,0-1 9 16,0 1 0-16,0 0-9 0,0 0 0 1,0 0 0 15,0 0-4-16,0 0-4 0,0 0 4 17,0 0 1-17,-4 2-5 0,1 0-4 0,-1 1 4 16,0 2 5-15,-3-1 0-1,0 3-5 16,-1-1-2-16,0 1-2 0,-2 1 2 0,2 0 6 17,-3 3-8-17,0 0 2 0,-1-1 9 16,2 2-10-16,-4-2-5 1,4 3 7-1,-4-1 1 16,3-1 4-16,-2 1 4 0,0-1-3 17,2 0-5-17,2 2-3 0,-4-3-36 0,4 0-49 16,1-1-88-15,2-4-95-1,4-1-204 16,2-4-266-16</inkml:trace>
    </iact:actionData>
  </iact:action>
  <iact:action type="add" startTime="98432">
    <iact:property name="dataType"/>
    <iact:actionData xml:id="d13">
      <inkml:trace xmlns:inkml="http://www.w3.org/2003/InkML" xml:id="stk13" contextRef="#ctx0" brushRef="#br0">18878 6881 783 0,'-1'-7'68'17,"-4"-2"-10"-17,2 2-12 0,0-6-11 17,-1 0-2-17,2-2 4 0,0-6-1 0,0 1 0 16,1-5 21-16,1-3 21 0,0 0 14 17,0-5 12-17,0 1-10 0,0-2-15 0,0 0-8 17,0-3 0-17,5 1-23 0,0 0-48 0,1-1 4 16,2-3-6-16,3 2 2 0,-3-1 19 17,1-1 3-17,1 2 0 0,2-1 0 17,-3 3-3-17,-1 1-5 0,0 2-6 0,-1-1 7 16,-4 6-15-16,2 1 11 0,0 5-11 0,-3-2 3 17,-1 0 4-17,2 4 4 0,-3 4 7 17,2-1 3-17,-1 5-1 0,-1 2 16 0,0 3-3 16,0 3-18-16,0 4-5 0,0 0-3 17,0 8 13-17,-3 3 0 0,-2 8 11 0,0 7 0 17,-3 6-24-17,-1 8-2 0,0 7 2 16,1 4 31-16,-2 5 27 0,0 5-48 0,2 5 0 17,-1 3-14-17,0 3 6 0,2 4-9 17,1-1-3-17,-1 0-5 0,2 1-3 0,0-1 4 17,0-7-7-17,1-2 14 0,1-4-3 16,2-4 14-16,0-7-5 0,-1-3 1 0,1-7-1 17,0-7-6-17,1-4 0 0,-1-6 0 0,1-7 0 16,0-3-15-16,0-5 0 0,0-5 6 17,0-4-9-17,-1 0 5 0,1-6-15 0,0-8-26 17,0-6 9-17,0-6 23 0,0-6-1 17,0-8-14-17,0-1 2 0,0-6 11 0,0 1-1 16,0-3-11-16,0 5-1 0,0-2 19 17,1 1 15-17,0 3 3 0,1 1-4 0,-1-1 4 16,1 1 4-16,2 2-4 0,-1-1 7 17,2 0 8-17,0 2-15 0,0 1-26 0,3-1-49 17,0 1 35-17,0 4 40 0,2-1 5 0,0 6 3 16,-2-2-1-16,2 6-7 0,-2 3 4 17,0-1-1-17,-2 8 1 0,-1 1-4 17,-1 3-7-17,-3 5 3 0,-1-1 4 0,0 4 0 16,0 2 0-16,0 0 0 0,0 0-4 0,-1 6 4 17,-1 0 3-17,-4 1-7 0,1 4 4 17,1 1 0-17,1 2 0 0,-1 4 0 0,2 0-4 16,-1 3-4-16,1 4 3 1,0 3-7 15,-3 6 12-16,2 1 7 0,-2 7 54 0,3 1 19 17,-3 3-50-17,1-2-30 0,1-2-19 16,1-4-15-16,2-4-113 0,0-7-201 1,0-5-39 15,0-11 24-16,0-1-55 0</inkml:trace>
    </iact:actionData>
  </iact:action>
  <iact:action type="add" startTime="119068">
    <iact:property name="dataType"/>
    <iact:actionData xml:id="d14">
      <inkml:trace xmlns:inkml="http://www.w3.org/2003/InkML" xml:id="stk14" contextRef="#ctx0" brushRef="#br0">18417 3723 285 0,'0'0'27'14,"0"0"7"-13,1 0 5-1,2 0 6 16,2 0 4-16,-1 0 1 0,1 0-12 17,0 0 0-17,-1 1 0 0,2 1-5 0,1 0-7 16,1-1-7-16,0 1-9 0,0 1-7 17,0-1 6-17,2 0-4 0,-3 1-1 0,1 0 1 17,0-1-1-17,-1 0 6 0,-1 0-4 0,1 0 3 16,-2-1 1-16,1-1-4 0,1 0 5 17,0 0 0-17,0 0-5 0,0-3-5 17,2-1 6-17,-1 0 0 0,0 0-5 0,-1-1-1 16,2-1 3-16,-3 1 1 0,0 1-9 0,-2 0 4 17,2 2-3-17,0-1 3 0,-3 2 6 17,2 1 0-17,-1 0-5 0,0 0 0 0,0 0-1 16,0 0 1-16,-1 0 1 0,3 0 3 17,-1 1 2-17,-1 0-3 0,1-1 3 0,1 2 11 17,-1-2 2-17,3 0-7 0,-2 0-4 16,2 0-5-16,-1 0 2 0,1 0 0 0,-1 0-4 17,0 0 0-17,0 0 1 0,0 0-3 17,-2 0 1-17,1 0 0 0,-1 1 2 0,-1 0-2 16,0 1-1-16,0 0 1 0,1 0 2 17,-2 1 2-17,0 0 0 0,0 0-2 0,0-1-3 17,0 1 1-17,1-1 2 0,0-1-1 0,1-1 1 16,1 0 2-16,1 0 7 0,1 0-12 17,1-2-13-17,-2-2-31 0,2 0 23 17,-2 0 20-17,-1 0-1 0,0 0 4 0,0 1-3 16,-2 0 1-16,0 2 0 0,-3 0 0 0,1 1-1 17,0 0 0-17,0 0 1 0,-1 0 3 17,1 0-1-17,1 0-1 0,0 0 2 0,-1-1 0 16,0 1-3-16,2-1 0 0,-1-1-3 17,1 1 5-17,-1 0 3 0,1-2-2 0,-1 2 2 17,0 0-5-17,0 1 1 0,-2-1 6 0,-1 0-1 16,0 1-5-16,0-1-1 0,0 1 2 17,0 0-4-17,0 0 0 0,0-1 3 17,-1 1-2-17,-4 0 2 0,4 0-1 0,-1 0-1 16,1 0 1-16,-1 0 0 0,2 0 0 0,0 0-2 17,0 0 1-17,0 0 1 0,0-1-1 17,0 1 1-17,0 0-1 0,0 0 4 0,0 0 0 16,0 0-8-16,2 0 4 0,0 0-5 17,-1 0 6-17,0 0 5 0,-1 0 0 0,2 0-4 17,-2 0 0-17,0 0-1 0,0 0 1 16,0 0 1-16,0 0-2 0,0 0 0 0,0 0 0 17,0 0 0-17,0 1 2 0,0 0-2 17,-2 0 1-17,-1 1-2 0,-1-1 1 0,0 3 0 16,-1-1 1-16,2 0-3 0,-2 0 2 17,-2 1 27-17,0-1 41 0,3 0-31 0,-3-1-37 17,0 0-5-17,-2 0 2 0,3-1 0 0,-1 0 4 16,-1 0-4-16,1 0-5 0,-1 0 1 17,1 1 4-17,0-1 6 0,0-1-3 17,-1 1 5-17,2 0 1 0,0-1-2 0,0 1-4 16,0 0 5-16,2-1 1 0,0 0-4 0,0 1 4 17,-1-1 2-17,0 0 0 0,2 0-3 17,0 0-5-17,-1 0-3 0,2 0 3 0,-2 0 8 16,1-1 8-16,-1-1-8 0,0 2 8 17,-1-1 0-17,2 1-1 0,-3 0 1 0,-1 0 2 19,0 0 8-19,0 1-11 0,-3 2 0 0,1 1-7 14,1 0-3-14,-2 1 10 0,-2 1-5 17,1 1-10-17,-2 0 10 0,1-3 4 17,2 1-1-17,-2-1 7 0,2 0-7 0,0 0 1 16,0 0 10-16,2-2-8 0,-2-2-13 17,4 0 0-17,0 0 7 0,1 0 0 0,1 0-7 17,-1 0-3-17,0-2 0 0,3-2 3 0,0 1 3 16,-3 0-3-16,2 1-3 0,-2 0-1 17,1 1 4-17,-1 0 6 0,-1 0 7 17,-2 0-9-17,1 1-1 0,2-1 0 0,-1 0 8 16,1 0-8-16,1-1-1 0,-2 1-2 0,2-1 0 17,2-2 0-17,0 2 0 0,1-1-3 17,-2 0 3-17,2 1 1 0,0 0-4 0,-1 0 0 16,1 1 0-16,0-1 3 0,-2 1-1 17,1 0-3-17,1 1 4 0,-4 0-6 0,1-1 5 17,-1 1-4-17,0 0 1 0,0 0 4 0,0 0-5 16,-3 0 5-16,1 0-4 0,2 0-18 17,0 0-63-17,0 0-125 0,0 0-122 17,3 0-52-17</inkml:trace>
    </iact:actionData>
  </iact:action>
</iact:action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5450940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Explain RAID1 and RAIDZ0</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They can be difficult to manage, for instance if a user wanted to expand an array, they may have to take the existing array offline, partition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Bit rot, data can be susceptible to becoming corrupt</a:t>
            </a:r>
          </a:p>
          <a:p>
            <a:endParaRPr lang="en-GB" dirty="0"/>
          </a:p>
        </p:txBody>
      </p:sp>
    </p:spTree>
    <p:extLst>
      <p:ext uri="{BB962C8B-B14F-4D97-AF65-F5344CB8AC3E}">
        <p14:creationId xmlns:p14="http://schemas.microsoft.com/office/powerpoint/2010/main" val="773237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t>ZFS distributes the blocks out to each dataset depending on how much they have been allocated, this allows easier growing and shrinking</a:t>
            </a:r>
          </a:p>
          <a:p>
            <a:endParaRPr lang="en-GB" dirty="0"/>
          </a:p>
        </p:txBody>
      </p:sp>
    </p:spTree>
    <p:extLst>
      <p:ext uri="{BB962C8B-B14F-4D97-AF65-F5344CB8AC3E}">
        <p14:creationId xmlns:p14="http://schemas.microsoft.com/office/powerpoint/2010/main" val="26797388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As using the correct ZFS config for the workload is important </a:t>
            </a:r>
          </a:p>
        </p:txBody>
      </p:sp>
    </p:spTree>
    <p:extLst>
      <p:ext uri="{BB962C8B-B14F-4D97-AF65-F5344CB8AC3E}">
        <p14:creationId xmlns:p14="http://schemas.microsoft.com/office/powerpoint/2010/main" val="3729702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Could modify to 3 mirrored disks in a vdev but then only two disks of space are available.</a:t>
            </a:r>
          </a:p>
        </p:txBody>
      </p:sp>
    </p:spTree>
    <p:extLst>
      <p:ext uri="{BB962C8B-B14F-4D97-AF65-F5344CB8AC3E}">
        <p14:creationId xmlns:p14="http://schemas.microsoft.com/office/powerpoint/2010/main" val="937984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89503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643524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045575" y="1077625"/>
            <a:ext cx="5052900" cy="23910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191919"/>
              </a:buClr>
              <a:buSzPts val="5200"/>
              <a:buNone/>
              <a:defRPr sz="45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92525" y="3525613"/>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rgbClr val="191919"/>
                </a:solidFill>
                <a:latin typeface="Anaheim"/>
                <a:ea typeface="Anaheim"/>
                <a:cs typeface="Anaheim"/>
                <a:sym typeface="Anahei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3771760" y="-424457"/>
            <a:ext cx="5070489" cy="1544172"/>
          </a:xfrm>
          <a:custGeom>
            <a:avLst/>
            <a:gdLst/>
            <a:ahLst/>
            <a:cxnLst/>
            <a:rect l="l" t="t" r="r" b="b"/>
            <a:pathLst>
              <a:path w="183348" h="55837" extrusionOk="0">
                <a:moveTo>
                  <a:pt x="1" y="31"/>
                </a:moveTo>
                <a:cubicBezTo>
                  <a:pt x="1004" y="1064"/>
                  <a:pt x="2159" y="1976"/>
                  <a:pt x="3375" y="2736"/>
                </a:cubicBezTo>
                <a:cubicBezTo>
                  <a:pt x="11125" y="7630"/>
                  <a:pt x="32402" y="3435"/>
                  <a:pt x="45625" y="15320"/>
                </a:cubicBezTo>
                <a:cubicBezTo>
                  <a:pt x="49606" y="18876"/>
                  <a:pt x="52737" y="23314"/>
                  <a:pt x="55838" y="27660"/>
                </a:cubicBezTo>
                <a:cubicBezTo>
                  <a:pt x="58938" y="32037"/>
                  <a:pt x="62251" y="36353"/>
                  <a:pt x="66567" y="39545"/>
                </a:cubicBezTo>
                <a:cubicBezTo>
                  <a:pt x="82707" y="51399"/>
                  <a:pt x="99182" y="39363"/>
                  <a:pt x="114805" y="33648"/>
                </a:cubicBezTo>
                <a:cubicBezTo>
                  <a:pt x="123742" y="30426"/>
                  <a:pt x="132891" y="30821"/>
                  <a:pt x="141766" y="34773"/>
                </a:cubicBezTo>
                <a:cubicBezTo>
                  <a:pt x="149669" y="38299"/>
                  <a:pt x="163803" y="55837"/>
                  <a:pt x="183013" y="45958"/>
                </a:cubicBezTo>
                <a:lnTo>
                  <a:pt x="183348"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374782" y="-402610"/>
            <a:ext cx="4551819" cy="1823266"/>
          </a:xfrm>
          <a:custGeom>
            <a:avLst/>
            <a:gdLst/>
            <a:ahLst/>
            <a:cxnLst/>
            <a:rect l="l" t="t" r="r" b="b"/>
            <a:pathLst>
              <a:path w="164593" h="65929" extrusionOk="0">
                <a:moveTo>
                  <a:pt x="0" y="1"/>
                </a:moveTo>
                <a:cubicBezTo>
                  <a:pt x="1216" y="4074"/>
                  <a:pt x="6353" y="12736"/>
                  <a:pt x="13374" y="15593"/>
                </a:cubicBezTo>
                <a:cubicBezTo>
                  <a:pt x="21855" y="18998"/>
                  <a:pt x="40427" y="17964"/>
                  <a:pt x="53649" y="29819"/>
                </a:cubicBezTo>
                <a:cubicBezTo>
                  <a:pt x="57630" y="33405"/>
                  <a:pt x="60761" y="37843"/>
                  <a:pt x="63862" y="42190"/>
                </a:cubicBezTo>
                <a:cubicBezTo>
                  <a:pt x="66992" y="46536"/>
                  <a:pt x="70275" y="50883"/>
                  <a:pt x="74591" y="54074"/>
                </a:cubicBezTo>
                <a:cubicBezTo>
                  <a:pt x="90731" y="65929"/>
                  <a:pt x="107206" y="53892"/>
                  <a:pt x="122829" y="48178"/>
                </a:cubicBezTo>
                <a:cubicBezTo>
                  <a:pt x="131766" y="44956"/>
                  <a:pt x="140915" y="44257"/>
                  <a:pt x="149790" y="48208"/>
                </a:cubicBezTo>
                <a:cubicBezTo>
                  <a:pt x="157663" y="51764"/>
                  <a:pt x="160611" y="57843"/>
                  <a:pt x="163803" y="65199"/>
                </a:cubicBezTo>
                <a:lnTo>
                  <a:pt x="164593" y="711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30074" y="-586499"/>
            <a:ext cx="3046337" cy="3596892"/>
          </a:xfrm>
          <a:custGeom>
            <a:avLst/>
            <a:gdLst/>
            <a:ahLst/>
            <a:cxnLst/>
            <a:rect l="l" t="t" r="r" b="b"/>
            <a:pathLst>
              <a:path w="110155" h="130063" extrusionOk="0">
                <a:moveTo>
                  <a:pt x="0" y="0"/>
                </a:moveTo>
                <a:lnTo>
                  <a:pt x="0" y="130063"/>
                </a:lnTo>
                <a:cubicBezTo>
                  <a:pt x="730" y="129242"/>
                  <a:pt x="1338" y="128391"/>
                  <a:pt x="1763" y="127601"/>
                </a:cubicBezTo>
                <a:cubicBezTo>
                  <a:pt x="4134" y="123042"/>
                  <a:pt x="4164" y="117692"/>
                  <a:pt x="4164" y="112555"/>
                </a:cubicBezTo>
                <a:cubicBezTo>
                  <a:pt x="4164" y="107418"/>
                  <a:pt x="4225" y="102069"/>
                  <a:pt x="6657" y="97540"/>
                </a:cubicBezTo>
                <a:cubicBezTo>
                  <a:pt x="10031" y="91278"/>
                  <a:pt x="17143" y="88056"/>
                  <a:pt x="23952" y="86020"/>
                </a:cubicBezTo>
                <a:cubicBezTo>
                  <a:pt x="30791" y="84014"/>
                  <a:pt x="38056" y="82676"/>
                  <a:pt x="43831" y="78573"/>
                </a:cubicBezTo>
                <a:cubicBezTo>
                  <a:pt x="60032" y="67023"/>
                  <a:pt x="54986" y="42828"/>
                  <a:pt x="69150" y="29545"/>
                </a:cubicBezTo>
                <a:cubicBezTo>
                  <a:pt x="79880" y="19453"/>
                  <a:pt x="103862" y="18025"/>
                  <a:pt x="110154" y="237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284300" y="1801460"/>
            <a:ext cx="3851622" cy="3663320"/>
          </a:xfrm>
          <a:custGeom>
            <a:avLst/>
            <a:gdLst/>
            <a:ahLst/>
            <a:cxnLst/>
            <a:rect l="l" t="t" r="r" b="b"/>
            <a:pathLst>
              <a:path w="139274" h="132465" extrusionOk="0">
                <a:moveTo>
                  <a:pt x="0" y="130701"/>
                </a:moveTo>
                <a:cubicBezTo>
                  <a:pt x="2553" y="101066"/>
                  <a:pt x="29150" y="108178"/>
                  <a:pt x="40548" y="99637"/>
                </a:cubicBezTo>
                <a:cubicBezTo>
                  <a:pt x="55624" y="88300"/>
                  <a:pt x="52402" y="65320"/>
                  <a:pt x="69394" y="55837"/>
                </a:cubicBezTo>
                <a:cubicBezTo>
                  <a:pt x="75473" y="52433"/>
                  <a:pt x="82798" y="51764"/>
                  <a:pt x="89759" y="50427"/>
                </a:cubicBezTo>
                <a:cubicBezTo>
                  <a:pt x="96689" y="49089"/>
                  <a:pt x="104045" y="46627"/>
                  <a:pt x="107844" y="41004"/>
                </a:cubicBezTo>
                <a:cubicBezTo>
                  <a:pt x="110580" y="36961"/>
                  <a:pt x="111066" y="31946"/>
                  <a:pt x="111461" y="27174"/>
                </a:cubicBezTo>
                <a:cubicBezTo>
                  <a:pt x="111826" y="22402"/>
                  <a:pt x="112252" y="17356"/>
                  <a:pt x="114957" y="13314"/>
                </a:cubicBezTo>
                <a:cubicBezTo>
                  <a:pt x="117632" y="9241"/>
                  <a:pt x="127358" y="0"/>
                  <a:pt x="137237" y="4803"/>
                </a:cubicBezTo>
                <a:cubicBezTo>
                  <a:pt x="138118" y="5198"/>
                  <a:pt x="139273" y="132464"/>
                  <a:pt x="139273" y="13246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587299" y="3535257"/>
            <a:ext cx="5474833" cy="1824096"/>
          </a:xfrm>
          <a:custGeom>
            <a:avLst/>
            <a:gdLst/>
            <a:ahLst/>
            <a:cxnLst/>
            <a:rect l="l" t="t" r="r" b="b"/>
            <a:pathLst>
              <a:path w="197969" h="65959" extrusionOk="0">
                <a:moveTo>
                  <a:pt x="197968" y="7508"/>
                </a:moveTo>
                <a:cubicBezTo>
                  <a:pt x="197208" y="7083"/>
                  <a:pt x="196388" y="6657"/>
                  <a:pt x="195597" y="6292"/>
                </a:cubicBezTo>
                <a:cubicBezTo>
                  <a:pt x="182466" y="61"/>
                  <a:pt x="166539" y="0"/>
                  <a:pt x="153378" y="6231"/>
                </a:cubicBezTo>
                <a:cubicBezTo>
                  <a:pt x="137268" y="13891"/>
                  <a:pt x="124897" y="25381"/>
                  <a:pt x="105504" y="27843"/>
                </a:cubicBezTo>
                <a:cubicBezTo>
                  <a:pt x="85139" y="30426"/>
                  <a:pt x="65686" y="20517"/>
                  <a:pt x="46385" y="27600"/>
                </a:cubicBezTo>
                <a:cubicBezTo>
                  <a:pt x="34652" y="31885"/>
                  <a:pt x="27722" y="43709"/>
                  <a:pt x="19029" y="52676"/>
                </a:cubicBezTo>
                <a:cubicBezTo>
                  <a:pt x="13527" y="58360"/>
                  <a:pt x="7022" y="62767"/>
                  <a:pt x="1" y="65959"/>
                </a:cubicBezTo>
                <a:lnTo>
                  <a:pt x="197968" y="6595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535080" y="2295937"/>
            <a:ext cx="2600842" cy="3042133"/>
          </a:xfrm>
          <a:custGeom>
            <a:avLst/>
            <a:gdLst/>
            <a:ahLst/>
            <a:cxnLst/>
            <a:rect l="l" t="t" r="r" b="b"/>
            <a:pathLst>
              <a:path w="94046" h="110003" extrusionOk="0">
                <a:moveTo>
                  <a:pt x="94045" y="5138"/>
                </a:moveTo>
                <a:cubicBezTo>
                  <a:pt x="80367" y="1"/>
                  <a:pt x="69577" y="12159"/>
                  <a:pt x="71978" y="25412"/>
                </a:cubicBezTo>
                <a:cubicBezTo>
                  <a:pt x="74014" y="36932"/>
                  <a:pt x="73163" y="45807"/>
                  <a:pt x="70732" y="53558"/>
                </a:cubicBezTo>
                <a:cubicBezTo>
                  <a:pt x="67874" y="62707"/>
                  <a:pt x="61856" y="72403"/>
                  <a:pt x="52859" y="75777"/>
                </a:cubicBezTo>
                <a:cubicBezTo>
                  <a:pt x="46263" y="78270"/>
                  <a:pt x="38968" y="77449"/>
                  <a:pt x="31886" y="77327"/>
                </a:cubicBezTo>
                <a:cubicBezTo>
                  <a:pt x="24804" y="77206"/>
                  <a:pt x="17114" y="78178"/>
                  <a:pt x="12159" y="83194"/>
                </a:cubicBezTo>
                <a:cubicBezTo>
                  <a:pt x="6050" y="89364"/>
                  <a:pt x="6293" y="99395"/>
                  <a:pt x="2068" y="107054"/>
                </a:cubicBezTo>
                <a:cubicBezTo>
                  <a:pt x="1460" y="108118"/>
                  <a:pt x="761" y="109091"/>
                  <a:pt x="1" y="110003"/>
                </a:cubicBezTo>
                <a:lnTo>
                  <a:pt x="94045" y="11000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7186" y="2619003"/>
            <a:ext cx="2407478" cy="2837016"/>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09260" y="3466325"/>
            <a:ext cx="4267720" cy="1961956"/>
          </a:xfrm>
          <a:custGeom>
            <a:avLst/>
            <a:gdLst/>
            <a:ahLst/>
            <a:cxnLst/>
            <a:rect l="l" t="t" r="r" b="b"/>
            <a:pathLst>
              <a:path w="154320" h="70944" extrusionOk="0">
                <a:moveTo>
                  <a:pt x="0" y="70944"/>
                </a:moveTo>
                <a:lnTo>
                  <a:pt x="154319" y="70944"/>
                </a:lnTo>
                <a:cubicBezTo>
                  <a:pt x="153894" y="70579"/>
                  <a:pt x="153468" y="70153"/>
                  <a:pt x="153073" y="69819"/>
                </a:cubicBezTo>
                <a:cubicBezTo>
                  <a:pt x="147359" y="65138"/>
                  <a:pt x="139699" y="63193"/>
                  <a:pt x="132404" y="61187"/>
                </a:cubicBezTo>
                <a:cubicBezTo>
                  <a:pt x="124987" y="59120"/>
                  <a:pt x="119334" y="56931"/>
                  <a:pt x="113315" y="51794"/>
                </a:cubicBezTo>
                <a:cubicBezTo>
                  <a:pt x="107814" y="47083"/>
                  <a:pt x="99029" y="31703"/>
                  <a:pt x="95230" y="28025"/>
                </a:cubicBezTo>
                <a:cubicBezTo>
                  <a:pt x="80944" y="14134"/>
                  <a:pt x="62980" y="20578"/>
                  <a:pt x="46414" y="23648"/>
                </a:cubicBezTo>
                <a:cubicBezTo>
                  <a:pt x="36961" y="25381"/>
                  <a:pt x="27478" y="24134"/>
                  <a:pt x="19210" y="18998"/>
                </a:cubicBezTo>
                <a:cubicBezTo>
                  <a:pt x="11824" y="14408"/>
                  <a:pt x="4316" y="7903"/>
                  <a:pt x="638" y="0"/>
                </a:cubicBezTo>
                <a:lnTo>
                  <a:pt x="31" y="6657"/>
                </a:lnTo>
                <a:lnTo>
                  <a:pt x="31" y="709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09260" y="3090576"/>
            <a:ext cx="2543652" cy="233770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23549" y="-514273"/>
            <a:ext cx="3221171" cy="1963643"/>
          </a:xfrm>
          <a:custGeom>
            <a:avLst/>
            <a:gdLst/>
            <a:ahLst/>
            <a:cxnLst/>
            <a:rect l="l" t="t" r="r" b="b"/>
            <a:pathLst>
              <a:path w="116477" h="71005" extrusionOk="0">
                <a:moveTo>
                  <a:pt x="0" y="0"/>
                </a:moveTo>
                <a:lnTo>
                  <a:pt x="0" y="71004"/>
                </a:lnTo>
                <a:cubicBezTo>
                  <a:pt x="1702" y="70579"/>
                  <a:pt x="3283" y="69941"/>
                  <a:pt x="4772" y="69059"/>
                </a:cubicBezTo>
                <a:cubicBezTo>
                  <a:pt x="10608" y="65685"/>
                  <a:pt x="14833" y="59788"/>
                  <a:pt x="18572" y="53892"/>
                </a:cubicBezTo>
                <a:cubicBezTo>
                  <a:pt x="22280" y="47995"/>
                  <a:pt x="25837" y="41855"/>
                  <a:pt x="31034" y="37326"/>
                </a:cubicBezTo>
                <a:cubicBezTo>
                  <a:pt x="37934" y="31277"/>
                  <a:pt x="47083" y="28846"/>
                  <a:pt x="56019" y="28056"/>
                </a:cubicBezTo>
                <a:cubicBezTo>
                  <a:pt x="64956" y="27235"/>
                  <a:pt x="73953" y="27843"/>
                  <a:pt x="82889" y="26961"/>
                </a:cubicBezTo>
                <a:cubicBezTo>
                  <a:pt x="91826" y="26080"/>
                  <a:pt x="100944" y="23587"/>
                  <a:pt x="107783" y="17387"/>
                </a:cubicBezTo>
                <a:cubicBezTo>
                  <a:pt x="112555" y="13040"/>
                  <a:pt x="115929" y="6596"/>
                  <a:pt x="116476" y="31"/>
                </a:cubicBezTo>
                <a:lnTo>
                  <a:pt x="0" y="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35"/>
        <p:cNvGrpSpPr/>
        <p:nvPr/>
      </p:nvGrpSpPr>
      <p:grpSpPr>
        <a:xfrm>
          <a:off x="0" y="0"/>
          <a:ext cx="0" cy="0"/>
          <a:chOff x="0" y="0"/>
          <a:chExt cx="0" cy="0"/>
        </a:xfrm>
      </p:grpSpPr>
      <p:sp>
        <p:nvSpPr>
          <p:cNvPr id="136" name="Google Shape;136;p20"/>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7" name="Google Shape;137;p20"/>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38" name="Google Shape;138;p20"/>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0"/>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1195863" y="16828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0" name="Google Shape;170;p23"/>
          <p:cNvSpPr txBox="1">
            <a:spLocks noGrp="1"/>
          </p:cNvSpPr>
          <p:nvPr>
            <p:ph type="subTitle" idx="1"/>
          </p:nvPr>
        </p:nvSpPr>
        <p:spPr>
          <a:xfrm>
            <a:off x="1195863" y="22693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23"/>
          <p:cNvSpPr txBox="1">
            <a:spLocks noGrp="1"/>
          </p:cNvSpPr>
          <p:nvPr>
            <p:ph type="title" idx="2"/>
          </p:nvPr>
        </p:nvSpPr>
        <p:spPr>
          <a:xfrm>
            <a:off x="5081043" y="16828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2" name="Google Shape;172;p23"/>
          <p:cNvSpPr txBox="1">
            <a:spLocks noGrp="1"/>
          </p:cNvSpPr>
          <p:nvPr>
            <p:ph type="subTitle" idx="3"/>
          </p:nvPr>
        </p:nvSpPr>
        <p:spPr>
          <a:xfrm>
            <a:off x="5081043" y="22693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3"/>
          <p:cNvSpPr txBox="1">
            <a:spLocks noGrp="1"/>
          </p:cNvSpPr>
          <p:nvPr>
            <p:ph type="title" idx="4"/>
          </p:nvPr>
        </p:nvSpPr>
        <p:spPr>
          <a:xfrm>
            <a:off x="1195863" y="3116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 name="Google Shape;174;p23"/>
          <p:cNvSpPr txBox="1">
            <a:spLocks noGrp="1"/>
          </p:cNvSpPr>
          <p:nvPr>
            <p:ph type="subTitle" idx="5"/>
          </p:nvPr>
        </p:nvSpPr>
        <p:spPr>
          <a:xfrm>
            <a:off x="1195863" y="3702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3"/>
          <p:cNvSpPr txBox="1">
            <a:spLocks noGrp="1"/>
          </p:cNvSpPr>
          <p:nvPr>
            <p:ph type="title" idx="6"/>
          </p:nvPr>
        </p:nvSpPr>
        <p:spPr>
          <a:xfrm>
            <a:off x="5081043" y="3116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6" name="Google Shape;176;p23"/>
          <p:cNvSpPr txBox="1">
            <a:spLocks noGrp="1"/>
          </p:cNvSpPr>
          <p:nvPr>
            <p:ph type="subTitle" idx="7"/>
          </p:nvPr>
        </p:nvSpPr>
        <p:spPr>
          <a:xfrm>
            <a:off x="5081043" y="3702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3"/>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78"/>
        <p:cNvGrpSpPr/>
        <p:nvPr/>
      </p:nvGrpSpPr>
      <p:grpSpPr>
        <a:xfrm>
          <a:off x="0" y="0"/>
          <a:ext cx="0" cy="0"/>
          <a:chOff x="0" y="0"/>
          <a:chExt cx="0" cy="0"/>
        </a:xfrm>
      </p:grpSpPr>
      <p:sp>
        <p:nvSpPr>
          <p:cNvPr id="179" name="Google Shape;179;p24"/>
          <p:cNvSpPr txBox="1">
            <a:spLocks noGrp="1"/>
          </p:cNvSpPr>
          <p:nvPr>
            <p:ph type="title"/>
          </p:nvPr>
        </p:nvSpPr>
        <p:spPr>
          <a:xfrm>
            <a:off x="720000"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0" name="Google Shape;180;p24"/>
          <p:cNvSpPr txBox="1">
            <a:spLocks noGrp="1"/>
          </p:cNvSpPr>
          <p:nvPr>
            <p:ph type="subTitle" idx="1"/>
          </p:nvPr>
        </p:nvSpPr>
        <p:spPr>
          <a:xfrm>
            <a:off x="720000" y="22693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24"/>
          <p:cNvSpPr txBox="1">
            <a:spLocks noGrp="1"/>
          </p:cNvSpPr>
          <p:nvPr>
            <p:ph type="title" idx="2"/>
          </p:nvPr>
        </p:nvSpPr>
        <p:spPr>
          <a:xfrm>
            <a:off x="3419269"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24"/>
          <p:cNvSpPr txBox="1">
            <a:spLocks noGrp="1"/>
          </p:cNvSpPr>
          <p:nvPr>
            <p:ph type="subTitle" idx="3"/>
          </p:nvPr>
        </p:nvSpPr>
        <p:spPr>
          <a:xfrm>
            <a:off x="3419269" y="22693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24"/>
          <p:cNvSpPr txBox="1">
            <a:spLocks noGrp="1"/>
          </p:cNvSpPr>
          <p:nvPr>
            <p:ph type="title" idx="4"/>
          </p:nvPr>
        </p:nvSpPr>
        <p:spPr>
          <a:xfrm>
            <a:off x="720000" y="3116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4" name="Google Shape;184;p24"/>
          <p:cNvSpPr txBox="1">
            <a:spLocks noGrp="1"/>
          </p:cNvSpPr>
          <p:nvPr>
            <p:ph type="subTitle" idx="5"/>
          </p:nvPr>
        </p:nvSpPr>
        <p:spPr>
          <a:xfrm>
            <a:off x="720000" y="37027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 name="Google Shape;185;p24"/>
          <p:cNvSpPr txBox="1">
            <a:spLocks noGrp="1"/>
          </p:cNvSpPr>
          <p:nvPr>
            <p:ph type="title" idx="6"/>
          </p:nvPr>
        </p:nvSpPr>
        <p:spPr>
          <a:xfrm>
            <a:off x="3419269" y="3116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24"/>
          <p:cNvSpPr txBox="1">
            <a:spLocks noGrp="1"/>
          </p:cNvSpPr>
          <p:nvPr>
            <p:ph type="subTitle" idx="7"/>
          </p:nvPr>
        </p:nvSpPr>
        <p:spPr>
          <a:xfrm>
            <a:off x="3419269" y="37027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24"/>
          <p:cNvSpPr txBox="1">
            <a:spLocks noGrp="1"/>
          </p:cNvSpPr>
          <p:nvPr>
            <p:ph type="title" idx="8"/>
          </p:nvPr>
        </p:nvSpPr>
        <p:spPr>
          <a:xfrm>
            <a:off x="6118545"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 name="Google Shape;188;p24"/>
          <p:cNvSpPr txBox="1">
            <a:spLocks noGrp="1"/>
          </p:cNvSpPr>
          <p:nvPr>
            <p:ph type="subTitle" idx="9"/>
          </p:nvPr>
        </p:nvSpPr>
        <p:spPr>
          <a:xfrm>
            <a:off x="6118545" y="22693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24"/>
          <p:cNvSpPr txBox="1">
            <a:spLocks noGrp="1"/>
          </p:cNvSpPr>
          <p:nvPr>
            <p:ph type="title" idx="13"/>
          </p:nvPr>
        </p:nvSpPr>
        <p:spPr>
          <a:xfrm>
            <a:off x="6118545" y="3116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0" name="Google Shape;190;p24"/>
          <p:cNvSpPr txBox="1">
            <a:spLocks noGrp="1"/>
          </p:cNvSpPr>
          <p:nvPr>
            <p:ph type="subTitle" idx="14"/>
          </p:nvPr>
        </p:nvSpPr>
        <p:spPr>
          <a:xfrm>
            <a:off x="6118545" y="37027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24"/>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20"/>
        <p:cNvGrpSpPr/>
        <p:nvPr/>
      </p:nvGrpSpPr>
      <p:grpSpPr>
        <a:xfrm>
          <a:off x="0" y="0"/>
          <a:ext cx="0" cy="0"/>
          <a:chOff x="0" y="0"/>
          <a:chExt cx="0" cy="0"/>
        </a:xfrm>
      </p:grpSpPr>
      <p:sp>
        <p:nvSpPr>
          <p:cNvPr id="221" name="Google Shape;221;p27"/>
          <p:cNvSpPr/>
          <p:nvPr/>
        </p:nvSpPr>
        <p:spPr>
          <a:xfrm rot="5400000">
            <a:off x="-524808" y="1494138"/>
            <a:ext cx="4714425" cy="4483940"/>
          </a:xfrm>
          <a:custGeom>
            <a:avLst/>
            <a:gdLst/>
            <a:ahLst/>
            <a:cxnLst/>
            <a:rect l="l" t="t" r="r" b="b"/>
            <a:pathLst>
              <a:path w="139274" h="132465" extrusionOk="0">
                <a:moveTo>
                  <a:pt x="0" y="130701"/>
                </a:moveTo>
                <a:cubicBezTo>
                  <a:pt x="2553" y="101066"/>
                  <a:pt x="29150" y="108178"/>
                  <a:pt x="40548" y="99637"/>
                </a:cubicBezTo>
                <a:cubicBezTo>
                  <a:pt x="55624" y="88300"/>
                  <a:pt x="52402" y="65320"/>
                  <a:pt x="69394" y="55837"/>
                </a:cubicBezTo>
                <a:cubicBezTo>
                  <a:pt x="75473" y="52433"/>
                  <a:pt x="82798" y="51764"/>
                  <a:pt x="89759" y="50427"/>
                </a:cubicBezTo>
                <a:cubicBezTo>
                  <a:pt x="96689" y="49089"/>
                  <a:pt x="104045" y="46627"/>
                  <a:pt x="107844" y="41004"/>
                </a:cubicBezTo>
                <a:cubicBezTo>
                  <a:pt x="110580" y="36961"/>
                  <a:pt x="111066" y="31946"/>
                  <a:pt x="111461" y="27174"/>
                </a:cubicBezTo>
                <a:cubicBezTo>
                  <a:pt x="111826" y="22402"/>
                  <a:pt x="112252" y="17356"/>
                  <a:pt x="114957" y="13314"/>
                </a:cubicBezTo>
                <a:cubicBezTo>
                  <a:pt x="117632" y="9241"/>
                  <a:pt x="127358" y="0"/>
                  <a:pt x="137237" y="4803"/>
                </a:cubicBezTo>
                <a:cubicBezTo>
                  <a:pt x="138118" y="5198"/>
                  <a:pt x="139273" y="132464"/>
                  <a:pt x="139273" y="1324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7"/>
          <p:cNvSpPr/>
          <p:nvPr/>
        </p:nvSpPr>
        <p:spPr>
          <a:xfrm rot="5400000">
            <a:off x="-5817" y="2639785"/>
            <a:ext cx="3183457" cy="3723602"/>
          </a:xfrm>
          <a:custGeom>
            <a:avLst/>
            <a:gdLst/>
            <a:ahLst/>
            <a:cxnLst/>
            <a:rect l="l" t="t" r="r" b="b"/>
            <a:pathLst>
              <a:path w="94046" h="110003" extrusionOk="0">
                <a:moveTo>
                  <a:pt x="94045" y="5138"/>
                </a:moveTo>
                <a:cubicBezTo>
                  <a:pt x="80367" y="1"/>
                  <a:pt x="69577" y="12159"/>
                  <a:pt x="71978" y="25412"/>
                </a:cubicBezTo>
                <a:cubicBezTo>
                  <a:pt x="74014" y="36932"/>
                  <a:pt x="73163" y="45807"/>
                  <a:pt x="70732" y="53558"/>
                </a:cubicBezTo>
                <a:cubicBezTo>
                  <a:pt x="67874" y="62707"/>
                  <a:pt x="61856" y="72403"/>
                  <a:pt x="52859" y="75777"/>
                </a:cubicBezTo>
                <a:cubicBezTo>
                  <a:pt x="46263" y="78270"/>
                  <a:pt x="38968" y="77449"/>
                  <a:pt x="31886" y="77327"/>
                </a:cubicBezTo>
                <a:cubicBezTo>
                  <a:pt x="24804" y="77206"/>
                  <a:pt x="17114" y="78178"/>
                  <a:pt x="12159" y="83194"/>
                </a:cubicBezTo>
                <a:cubicBezTo>
                  <a:pt x="6050" y="89364"/>
                  <a:pt x="6293" y="99395"/>
                  <a:pt x="2068" y="107054"/>
                </a:cubicBezTo>
                <a:cubicBezTo>
                  <a:pt x="1460" y="108118"/>
                  <a:pt x="761" y="109091"/>
                  <a:pt x="1" y="110003"/>
                </a:cubicBezTo>
                <a:lnTo>
                  <a:pt x="94045" y="11000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p:nvPr/>
        </p:nvSpPr>
        <p:spPr>
          <a:xfrm rot="5400000">
            <a:off x="-674076" y="4419276"/>
            <a:ext cx="2072229" cy="1275840"/>
          </a:xfrm>
          <a:custGeom>
            <a:avLst/>
            <a:gdLst/>
            <a:ahLst/>
            <a:cxnLst/>
            <a:rect l="l" t="t" r="r" b="b"/>
            <a:pathLst>
              <a:path w="61218" h="37691" extrusionOk="0">
                <a:moveTo>
                  <a:pt x="61217" y="0"/>
                </a:moveTo>
                <a:cubicBezTo>
                  <a:pt x="58208" y="4499"/>
                  <a:pt x="54196" y="8146"/>
                  <a:pt x="49180" y="10031"/>
                </a:cubicBezTo>
                <a:cubicBezTo>
                  <a:pt x="42554" y="12553"/>
                  <a:pt x="35259" y="11702"/>
                  <a:pt x="28207" y="11581"/>
                </a:cubicBezTo>
                <a:cubicBezTo>
                  <a:pt x="21125" y="11490"/>
                  <a:pt x="13405" y="12432"/>
                  <a:pt x="8481" y="17447"/>
                </a:cubicBezTo>
                <a:cubicBezTo>
                  <a:pt x="3283" y="22675"/>
                  <a:pt x="2675" y="30730"/>
                  <a:pt x="0" y="37691"/>
                </a:cubicBezTo>
                <a:lnTo>
                  <a:pt x="61217" y="3769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rot="-5400000">
            <a:off x="5073598" y="3095424"/>
            <a:ext cx="3567473" cy="4203974"/>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7"/>
          <p:cNvSpPr/>
          <p:nvPr/>
        </p:nvSpPr>
        <p:spPr>
          <a:xfrm rot="-5400000">
            <a:off x="4698222" y="1827745"/>
            <a:ext cx="6324034" cy="2907285"/>
          </a:xfrm>
          <a:custGeom>
            <a:avLst/>
            <a:gdLst/>
            <a:ahLst/>
            <a:cxnLst/>
            <a:rect l="l" t="t" r="r" b="b"/>
            <a:pathLst>
              <a:path w="154320" h="70944" extrusionOk="0">
                <a:moveTo>
                  <a:pt x="0" y="70944"/>
                </a:moveTo>
                <a:lnTo>
                  <a:pt x="154319" y="70944"/>
                </a:lnTo>
                <a:cubicBezTo>
                  <a:pt x="153894" y="70579"/>
                  <a:pt x="153468" y="70153"/>
                  <a:pt x="153073" y="69819"/>
                </a:cubicBezTo>
                <a:cubicBezTo>
                  <a:pt x="147359" y="65138"/>
                  <a:pt x="139699" y="63193"/>
                  <a:pt x="132404" y="61187"/>
                </a:cubicBezTo>
                <a:cubicBezTo>
                  <a:pt x="124987" y="59120"/>
                  <a:pt x="119334" y="56931"/>
                  <a:pt x="113315" y="51794"/>
                </a:cubicBezTo>
                <a:cubicBezTo>
                  <a:pt x="107814" y="47083"/>
                  <a:pt x="99029" y="31703"/>
                  <a:pt x="95230" y="28025"/>
                </a:cubicBezTo>
                <a:cubicBezTo>
                  <a:pt x="80944" y="14134"/>
                  <a:pt x="62980" y="20578"/>
                  <a:pt x="46414" y="23648"/>
                </a:cubicBezTo>
                <a:cubicBezTo>
                  <a:pt x="36961" y="25381"/>
                  <a:pt x="27478" y="24134"/>
                  <a:pt x="19210" y="18998"/>
                </a:cubicBezTo>
                <a:cubicBezTo>
                  <a:pt x="11824" y="14408"/>
                  <a:pt x="4316" y="7903"/>
                  <a:pt x="638" y="0"/>
                </a:cubicBezTo>
                <a:lnTo>
                  <a:pt x="31" y="6657"/>
                </a:lnTo>
                <a:lnTo>
                  <a:pt x="31" y="709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p:nvPr/>
        </p:nvSpPr>
        <p:spPr>
          <a:xfrm rot="-5400000">
            <a:off x="5697212" y="2826735"/>
            <a:ext cx="3769258" cy="3464080"/>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27"/>
        <p:cNvGrpSpPr/>
        <p:nvPr/>
      </p:nvGrpSpPr>
      <p:grpSpPr>
        <a:xfrm>
          <a:off x="0" y="0"/>
          <a:ext cx="0" cy="0"/>
          <a:chOff x="0" y="0"/>
          <a:chExt cx="0" cy="0"/>
        </a:xfrm>
      </p:grpSpPr>
      <p:sp>
        <p:nvSpPr>
          <p:cNvPr id="228" name="Google Shape;228;p28"/>
          <p:cNvSpPr/>
          <p:nvPr/>
        </p:nvSpPr>
        <p:spPr>
          <a:xfrm flipH="1">
            <a:off x="6761925" y="-156750"/>
            <a:ext cx="2753875" cy="3251575"/>
          </a:xfrm>
          <a:custGeom>
            <a:avLst/>
            <a:gdLst/>
            <a:ahLst/>
            <a:cxnLst/>
            <a:rect l="l" t="t" r="r" b="b"/>
            <a:pathLst>
              <a:path w="110155" h="130063" extrusionOk="0">
                <a:moveTo>
                  <a:pt x="0" y="0"/>
                </a:moveTo>
                <a:lnTo>
                  <a:pt x="0" y="130063"/>
                </a:lnTo>
                <a:cubicBezTo>
                  <a:pt x="730" y="129242"/>
                  <a:pt x="1338" y="128391"/>
                  <a:pt x="1763" y="127601"/>
                </a:cubicBezTo>
                <a:cubicBezTo>
                  <a:pt x="4134" y="123042"/>
                  <a:pt x="4164" y="117692"/>
                  <a:pt x="4164" y="112555"/>
                </a:cubicBezTo>
                <a:cubicBezTo>
                  <a:pt x="4164" y="107418"/>
                  <a:pt x="4225" y="102069"/>
                  <a:pt x="6657" y="97540"/>
                </a:cubicBezTo>
                <a:cubicBezTo>
                  <a:pt x="10031" y="91278"/>
                  <a:pt x="17143" y="88056"/>
                  <a:pt x="23952" y="86020"/>
                </a:cubicBezTo>
                <a:cubicBezTo>
                  <a:pt x="30791" y="84014"/>
                  <a:pt x="38056" y="82676"/>
                  <a:pt x="43831" y="78573"/>
                </a:cubicBezTo>
                <a:cubicBezTo>
                  <a:pt x="60032" y="67023"/>
                  <a:pt x="54986" y="42828"/>
                  <a:pt x="69150" y="29545"/>
                </a:cubicBezTo>
                <a:cubicBezTo>
                  <a:pt x="79880" y="19453"/>
                  <a:pt x="103862" y="18025"/>
                  <a:pt x="110154" y="237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rot="10800000">
            <a:off x="6946525" y="-754575"/>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rot="10800000" flipH="1">
            <a:off x="-610111" y="-420997"/>
            <a:ext cx="2407478" cy="2837016"/>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rot="10800000" flipH="1">
            <a:off x="-562185" y="-205384"/>
            <a:ext cx="4267720" cy="1961956"/>
          </a:xfrm>
          <a:custGeom>
            <a:avLst/>
            <a:gdLst/>
            <a:ahLst/>
            <a:cxnLst/>
            <a:rect l="l" t="t" r="r" b="b"/>
            <a:pathLst>
              <a:path w="154320" h="70944" extrusionOk="0">
                <a:moveTo>
                  <a:pt x="0" y="70944"/>
                </a:moveTo>
                <a:lnTo>
                  <a:pt x="154319" y="70944"/>
                </a:lnTo>
                <a:cubicBezTo>
                  <a:pt x="153894" y="70579"/>
                  <a:pt x="153468" y="70153"/>
                  <a:pt x="153073" y="69819"/>
                </a:cubicBezTo>
                <a:cubicBezTo>
                  <a:pt x="147359" y="65138"/>
                  <a:pt x="139699" y="63193"/>
                  <a:pt x="132404" y="61187"/>
                </a:cubicBezTo>
                <a:cubicBezTo>
                  <a:pt x="124987" y="59120"/>
                  <a:pt x="119334" y="56931"/>
                  <a:pt x="113315" y="51794"/>
                </a:cubicBezTo>
                <a:cubicBezTo>
                  <a:pt x="107814" y="47083"/>
                  <a:pt x="99029" y="31703"/>
                  <a:pt x="95230" y="28025"/>
                </a:cubicBezTo>
                <a:cubicBezTo>
                  <a:pt x="80944" y="14134"/>
                  <a:pt x="62980" y="20578"/>
                  <a:pt x="46414" y="23648"/>
                </a:cubicBezTo>
                <a:cubicBezTo>
                  <a:pt x="36961" y="25381"/>
                  <a:pt x="27478" y="24134"/>
                  <a:pt x="19210" y="18998"/>
                </a:cubicBezTo>
                <a:cubicBezTo>
                  <a:pt x="11824" y="14408"/>
                  <a:pt x="4316" y="7903"/>
                  <a:pt x="638" y="0"/>
                </a:cubicBezTo>
                <a:lnTo>
                  <a:pt x="31" y="6657"/>
                </a:lnTo>
                <a:lnTo>
                  <a:pt x="31" y="709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rot="10800000" flipH="1">
            <a:off x="-562185" y="-393259"/>
            <a:ext cx="2543652" cy="233770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233"/>
        <p:cNvGrpSpPr/>
        <p:nvPr/>
      </p:nvGrpSpPr>
      <p:grpSpPr>
        <a:xfrm>
          <a:off x="0" y="0"/>
          <a:ext cx="0" cy="0"/>
          <a:chOff x="0" y="0"/>
          <a:chExt cx="0" cy="0"/>
        </a:xfrm>
      </p:grpSpPr>
      <p:sp>
        <p:nvSpPr>
          <p:cNvPr id="234" name="Google Shape;234;p2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235" name="Google Shape;235;p29"/>
          <p:cNvSpPr/>
          <p:nvPr/>
        </p:nvSpPr>
        <p:spPr>
          <a:xfrm rot="10800000" flipH="1">
            <a:off x="659175" y="-328750"/>
            <a:ext cx="3566200" cy="1412675"/>
          </a:xfrm>
          <a:custGeom>
            <a:avLst/>
            <a:gdLst/>
            <a:ahLst/>
            <a:cxnLst/>
            <a:rect l="l" t="t" r="r" b="b"/>
            <a:pathLst>
              <a:path w="142648" h="56507" extrusionOk="0">
                <a:moveTo>
                  <a:pt x="142647" y="56476"/>
                </a:moveTo>
                <a:cubicBezTo>
                  <a:pt x="139456" y="54986"/>
                  <a:pt x="136416" y="53132"/>
                  <a:pt x="133286" y="50457"/>
                </a:cubicBezTo>
                <a:cubicBezTo>
                  <a:pt x="127814" y="45776"/>
                  <a:pt x="119030" y="30396"/>
                  <a:pt x="115230" y="26718"/>
                </a:cubicBezTo>
                <a:cubicBezTo>
                  <a:pt x="100944" y="12858"/>
                  <a:pt x="82981" y="19271"/>
                  <a:pt x="66415" y="22341"/>
                </a:cubicBezTo>
                <a:cubicBezTo>
                  <a:pt x="56962" y="24104"/>
                  <a:pt x="47478" y="22828"/>
                  <a:pt x="39211" y="17721"/>
                </a:cubicBezTo>
                <a:cubicBezTo>
                  <a:pt x="31855" y="13162"/>
                  <a:pt x="15958" y="1"/>
                  <a:pt x="0" y="4834"/>
                </a:cubicBezTo>
                <a:lnTo>
                  <a:pt x="11216" y="56506"/>
                </a:lnTo>
                <a:lnTo>
                  <a:pt x="142647" y="565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rot="10800000" flipH="1">
            <a:off x="-154025" y="-157975"/>
            <a:ext cx="2176350" cy="2564650"/>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rot="10800000" flipH="1">
            <a:off x="-110700" y="-132900"/>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rot="10800000">
            <a:off x="6425950" y="2109538"/>
            <a:ext cx="2753875" cy="3251575"/>
          </a:xfrm>
          <a:custGeom>
            <a:avLst/>
            <a:gdLst/>
            <a:ahLst/>
            <a:cxnLst/>
            <a:rect l="l" t="t" r="r" b="b"/>
            <a:pathLst>
              <a:path w="110155" h="130063" extrusionOk="0">
                <a:moveTo>
                  <a:pt x="0" y="0"/>
                </a:moveTo>
                <a:lnTo>
                  <a:pt x="0" y="130063"/>
                </a:lnTo>
                <a:cubicBezTo>
                  <a:pt x="730" y="129242"/>
                  <a:pt x="1338" y="128391"/>
                  <a:pt x="1763" y="127601"/>
                </a:cubicBezTo>
                <a:cubicBezTo>
                  <a:pt x="4134" y="123042"/>
                  <a:pt x="4164" y="117692"/>
                  <a:pt x="4164" y="112555"/>
                </a:cubicBezTo>
                <a:cubicBezTo>
                  <a:pt x="4164" y="107418"/>
                  <a:pt x="4225" y="102069"/>
                  <a:pt x="6657" y="97540"/>
                </a:cubicBezTo>
                <a:cubicBezTo>
                  <a:pt x="10031" y="91278"/>
                  <a:pt x="17143" y="88056"/>
                  <a:pt x="23952" y="86020"/>
                </a:cubicBezTo>
                <a:cubicBezTo>
                  <a:pt x="30791" y="84014"/>
                  <a:pt x="38056" y="82676"/>
                  <a:pt x="43831" y="78573"/>
                </a:cubicBezTo>
                <a:cubicBezTo>
                  <a:pt x="60032" y="67023"/>
                  <a:pt x="54986" y="42828"/>
                  <a:pt x="69150" y="29545"/>
                </a:cubicBezTo>
                <a:cubicBezTo>
                  <a:pt x="79880" y="19453"/>
                  <a:pt x="103862" y="18025"/>
                  <a:pt x="110154" y="237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rot="10800000">
            <a:off x="6267900" y="3462388"/>
            <a:ext cx="2911925" cy="1775125"/>
          </a:xfrm>
          <a:custGeom>
            <a:avLst/>
            <a:gdLst/>
            <a:ahLst/>
            <a:cxnLst/>
            <a:rect l="l" t="t" r="r" b="b"/>
            <a:pathLst>
              <a:path w="116477" h="71005" extrusionOk="0">
                <a:moveTo>
                  <a:pt x="0" y="0"/>
                </a:moveTo>
                <a:lnTo>
                  <a:pt x="0" y="71004"/>
                </a:lnTo>
                <a:cubicBezTo>
                  <a:pt x="1702" y="70579"/>
                  <a:pt x="3283" y="69941"/>
                  <a:pt x="4772" y="69059"/>
                </a:cubicBezTo>
                <a:cubicBezTo>
                  <a:pt x="10608" y="65685"/>
                  <a:pt x="14833" y="59788"/>
                  <a:pt x="18572" y="53892"/>
                </a:cubicBezTo>
                <a:cubicBezTo>
                  <a:pt x="22280" y="47995"/>
                  <a:pt x="25837" y="41855"/>
                  <a:pt x="31034" y="37326"/>
                </a:cubicBezTo>
                <a:cubicBezTo>
                  <a:pt x="37934" y="31277"/>
                  <a:pt x="47083" y="28846"/>
                  <a:pt x="56019" y="28056"/>
                </a:cubicBezTo>
                <a:cubicBezTo>
                  <a:pt x="64956" y="27235"/>
                  <a:pt x="73953" y="27843"/>
                  <a:pt x="82889" y="26961"/>
                </a:cubicBezTo>
                <a:cubicBezTo>
                  <a:pt x="91826" y="26080"/>
                  <a:pt x="100944" y="23587"/>
                  <a:pt x="107783" y="17387"/>
                </a:cubicBezTo>
                <a:cubicBezTo>
                  <a:pt x="112555" y="13040"/>
                  <a:pt x="115929" y="6596"/>
                  <a:pt x="116476" y="31"/>
                </a:cubicBezTo>
                <a:lnTo>
                  <a:pt x="0" y="3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rot="10800000">
            <a:off x="7368975" y="4533838"/>
            <a:ext cx="1810850" cy="703675"/>
          </a:xfrm>
          <a:custGeom>
            <a:avLst/>
            <a:gdLst/>
            <a:ahLst/>
            <a:cxnLst/>
            <a:rect l="l" t="t" r="r" b="b"/>
            <a:pathLst>
              <a:path w="72434" h="28147" extrusionOk="0">
                <a:moveTo>
                  <a:pt x="0" y="0"/>
                </a:moveTo>
                <a:lnTo>
                  <a:pt x="0" y="28147"/>
                </a:lnTo>
                <a:cubicBezTo>
                  <a:pt x="4012" y="26870"/>
                  <a:pt x="8177" y="26110"/>
                  <a:pt x="12310" y="25745"/>
                </a:cubicBezTo>
                <a:cubicBezTo>
                  <a:pt x="21247" y="24955"/>
                  <a:pt x="30274" y="25563"/>
                  <a:pt x="39180" y="24682"/>
                </a:cubicBezTo>
                <a:cubicBezTo>
                  <a:pt x="48117" y="23800"/>
                  <a:pt x="57235" y="21308"/>
                  <a:pt x="64074" y="15107"/>
                </a:cubicBezTo>
                <a:cubicBezTo>
                  <a:pt x="68299" y="11277"/>
                  <a:pt x="71400" y="5745"/>
                  <a:pt x="72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3">
  <p:cSld name="BLANK_1_1_1_1_1_1_1_1_1_1">
    <p:bg>
      <p:bgPr>
        <a:solidFill>
          <a:srgbClr val="46A9E7">
            <a:alpha val="7140"/>
          </a:srgbClr>
        </a:solidFill>
        <a:effectLst/>
      </p:bgPr>
    </p:bg>
    <p:spTree>
      <p:nvGrpSpPr>
        <p:cNvPr id="1" name="Shape 241"/>
        <p:cNvGrpSpPr/>
        <p:nvPr/>
      </p:nvGrpSpPr>
      <p:grpSpPr>
        <a:xfrm>
          <a:off x="0" y="0"/>
          <a:ext cx="0" cy="0"/>
          <a:chOff x="0" y="0"/>
          <a:chExt cx="0" cy="0"/>
        </a:xfrm>
      </p:grpSpPr>
      <p:sp>
        <p:nvSpPr>
          <p:cNvPr id="242" name="Google Shape;242;p30"/>
          <p:cNvSpPr txBox="1">
            <a:spLocks noGrp="1"/>
          </p:cNvSpPr>
          <p:nvPr>
            <p:ph type="sldNum" idx="12"/>
          </p:nvPr>
        </p:nvSpPr>
        <p:spPr>
          <a:xfrm rot="10800000" flipH="1">
            <a:off x="8404384" y="-34888"/>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243" name="Google Shape;243;p30"/>
          <p:cNvSpPr/>
          <p:nvPr/>
        </p:nvSpPr>
        <p:spPr>
          <a:xfrm>
            <a:off x="659175" y="3948438"/>
            <a:ext cx="3566200" cy="1412675"/>
          </a:xfrm>
          <a:custGeom>
            <a:avLst/>
            <a:gdLst/>
            <a:ahLst/>
            <a:cxnLst/>
            <a:rect l="l" t="t" r="r" b="b"/>
            <a:pathLst>
              <a:path w="142648" h="56507" extrusionOk="0">
                <a:moveTo>
                  <a:pt x="142647" y="56476"/>
                </a:moveTo>
                <a:cubicBezTo>
                  <a:pt x="139456" y="54986"/>
                  <a:pt x="136416" y="53132"/>
                  <a:pt x="133286" y="50457"/>
                </a:cubicBezTo>
                <a:cubicBezTo>
                  <a:pt x="127814" y="45776"/>
                  <a:pt x="119030" y="30396"/>
                  <a:pt x="115230" y="26718"/>
                </a:cubicBezTo>
                <a:cubicBezTo>
                  <a:pt x="100944" y="12858"/>
                  <a:pt x="82981" y="19271"/>
                  <a:pt x="66415" y="22341"/>
                </a:cubicBezTo>
                <a:cubicBezTo>
                  <a:pt x="56962" y="24104"/>
                  <a:pt x="47478" y="22828"/>
                  <a:pt x="39211" y="17721"/>
                </a:cubicBezTo>
                <a:cubicBezTo>
                  <a:pt x="31855" y="13162"/>
                  <a:pt x="15958" y="1"/>
                  <a:pt x="0" y="4834"/>
                </a:cubicBezTo>
                <a:lnTo>
                  <a:pt x="11216" y="56506"/>
                </a:lnTo>
                <a:lnTo>
                  <a:pt x="142647" y="565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154025" y="2625688"/>
            <a:ext cx="2176350" cy="2564650"/>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110700" y="3051988"/>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flipH="1">
            <a:off x="6425950" y="-328750"/>
            <a:ext cx="2753875" cy="3251575"/>
          </a:xfrm>
          <a:custGeom>
            <a:avLst/>
            <a:gdLst/>
            <a:ahLst/>
            <a:cxnLst/>
            <a:rect l="l" t="t" r="r" b="b"/>
            <a:pathLst>
              <a:path w="110155" h="130063" extrusionOk="0">
                <a:moveTo>
                  <a:pt x="0" y="0"/>
                </a:moveTo>
                <a:lnTo>
                  <a:pt x="0" y="130063"/>
                </a:lnTo>
                <a:cubicBezTo>
                  <a:pt x="730" y="129242"/>
                  <a:pt x="1338" y="128391"/>
                  <a:pt x="1763" y="127601"/>
                </a:cubicBezTo>
                <a:cubicBezTo>
                  <a:pt x="4134" y="123042"/>
                  <a:pt x="4164" y="117692"/>
                  <a:pt x="4164" y="112555"/>
                </a:cubicBezTo>
                <a:cubicBezTo>
                  <a:pt x="4164" y="107418"/>
                  <a:pt x="4225" y="102069"/>
                  <a:pt x="6657" y="97540"/>
                </a:cubicBezTo>
                <a:cubicBezTo>
                  <a:pt x="10031" y="91278"/>
                  <a:pt x="17143" y="88056"/>
                  <a:pt x="23952" y="86020"/>
                </a:cubicBezTo>
                <a:cubicBezTo>
                  <a:pt x="30791" y="84014"/>
                  <a:pt x="38056" y="82676"/>
                  <a:pt x="43831" y="78573"/>
                </a:cubicBezTo>
                <a:cubicBezTo>
                  <a:pt x="60032" y="67023"/>
                  <a:pt x="54986" y="42828"/>
                  <a:pt x="69150" y="29545"/>
                </a:cubicBezTo>
                <a:cubicBezTo>
                  <a:pt x="79880" y="19453"/>
                  <a:pt x="103862" y="18025"/>
                  <a:pt x="110154" y="237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flipH="1">
            <a:off x="6267900" y="-205150"/>
            <a:ext cx="2911925" cy="1775125"/>
          </a:xfrm>
          <a:custGeom>
            <a:avLst/>
            <a:gdLst/>
            <a:ahLst/>
            <a:cxnLst/>
            <a:rect l="l" t="t" r="r" b="b"/>
            <a:pathLst>
              <a:path w="116477" h="71005" extrusionOk="0">
                <a:moveTo>
                  <a:pt x="0" y="0"/>
                </a:moveTo>
                <a:lnTo>
                  <a:pt x="0" y="71004"/>
                </a:lnTo>
                <a:cubicBezTo>
                  <a:pt x="1702" y="70579"/>
                  <a:pt x="3283" y="69941"/>
                  <a:pt x="4772" y="69059"/>
                </a:cubicBezTo>
                <a:cubicBezTo>
                  <a:pt x="10608" y="65685"/>
                  <a:pt x="14833" y="59788"/>
                  <a:pt x="18572" y="53892"/>
                </a:cubicBezTo>
                <a:cubicBezTo>
                  <a:pt x="22280" y="47995"/>
                  <a:pt x="25837" y="41855"/>
                  <a:pt x="31034" y="37326"/>
                </a:cubicBezTo>
                <a:cubicBezTo>
                  <a:pt x="37934" y="31277"/>
                  <a:pt x="47083" y="28846"/>
                  <a:pt x="56019" y="28056"/>
                </a:cubicBezTo>
                <a:cubicBezTo>
                  <a:pt x="64956" y="27235"/>
                  <a:pt x="73953" y="27843"/>
                  <a:pt x="82889" y="26961"/>
                </a:cubicBezTo>
                <a:cubicBezTo>
                  <a:pt x="91826" y="26080"/>
                  <a:pt x="100944" y="23587"/>
                  <a:pt x="107783" y="17387"/>
                </a:cubicBezTo>
                <a:cubicBezTo>
                  <a:pt x="112555" y="13040"/>
                  <a:pt x="115929" y="6596"/>
                  <a:pt x="116476" y="31"/>
                </a:cubicBezTo>
                <a:lnTo>
                  <a:pt x="0" y="3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flipH="1">
            <a:off x="7368975" y="-205150"/>
            <a:ext cx="1810850" cy="703675"/>
          </a:xfrm>
          <a:custGeom>
            <a:avLst/>
            <a:gdLst/>
            <a:ahLst/>
            <a:cxnLst/>
            <a:rect l="l" t="t" r="r" b="b"/>
            <a:pathLst>
              <a:path w="72434" h="28147" extrusionOk="0">
                <a:moveTo>
                  <a:pt x="0" y="0"/>
                </a:moveTo>
                <a:lnTo>
                  <a:pt x="0" y="28147"/>
                </a:lnTo>
                <a:cubicBezTo>
                  <a:pt x="4012" y="26870"/>
                  <a:pt x="8177" y="26110"/>
                  <a:pt x="12310" y="25745"/>
                </a:cubicBezTo>
                <a:cubicBezTo>
                  <a:pt x="21247" y="24955"/>
                  <a:pt x="30274" y="25563"/>
                  <a:pt x="39180" y="24682"/>
                </a:cubicBezTo>
                <a:cubicBezTo>
                  <a:pt x="48117" y="23800"/>
                  <a:pt x="57235" y="21308"/>
                  <a:pt x="64074" y="15107"/>
                </a:cubicBezTo>
                <a:cubicBezTo>
                  <a:pt x="68299" y="11277"/>
                  <a:pt x="71400" y="5745"/>
                  <a:pt x="72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46A9E7">
            <a:alpha val="7140"/>
          </a:srgbClr>
        </a:solidFill>
        <a:effectLst/>
      </p:bgPr>
    </p:bg>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720000" y="2344400"/>
            <a:ext cx="77040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2996550" y="1502600"/>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2391925" y="3132175"/>
            <a:ext cx="43602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 name="Google Shape;25;p3"/>
          <p:cNvSpPr/>
          <p:nvPr/>
        </p:nvSpPr>
        <p:spPr>
          <a:xfrm rot="-5400000">
            <a:off x="5038149" y="-109009"/>
            <a:ext cx="4714425" cy="4483940"/>
          </a:xfrm>
          <a:custGeom>
            <a:avLst/>
            <a:gdLst/>
            <a:ahLst/>
            <a:cxnLst/>
            <a:rect l="l" t="t" r="r" b="b"/>
            <a:pathLst>
              <a:path w="139274" h="132465" extrusionOk="0">
                <a:moveTo>
                  <a:pt x="0" y="130701"/>
                </a:moveTo>
                <a:cubicBezTo>
                  <a:pt x="2553" y="101066"/>
                  <a:pt x="29150" y="108178"/>
                  <a:pt x="40548" y="99637"/>
                </a:cubicBezTo>
                <a:cubicBezTo>
                  <a:pt x="55624" y="88300"/>
                  <a:pt x="52402" y="65320"/>
                  <a:pt x="69394" y="55837"/>
                </a:cubicBezTo>
                <a:cubicBezTo>
                  <a:pt x="75473" y="52433"/>
                  <a:pt x="82798" y="51764"/>
                  <a:pt x="89759" y="50427"/>
                </a:cubicBezTo>
                <a:cubicBezTo>
                  <a:pt x="96689" y="49089"/>
                  <a:pt x="104045" y="46627"/>
                  <a:pt x="107844" y="41004"/>
                </a:cubicBezTo>
                <a:cubicBezTo>
                  <a:pt x="110580" y="36961"/>
                  <a:pt x="111066" y="31946"/>
                  <a:pt x="111461" y="27174"/>
                </a:cubicBezTo>
                <a:cubicBezTo>
                  <a:pt x="111826" y="22402"/>
                  <a:pt x="112252" y="17356"/>
                  <a:pt x="114957" y="13314"/>
                </a:cubicBezTo>
                <a:cubicBezTo>
                  <a:pt x="117632" y="9241"/>
                  <a:pt x="127358" y="0"/>
                  <a:pt x="137237" y="4803"/>
                </a:cubicBezTo>
                <a:cubicBezTo>
                  <a:pt x="138118" y="5198"/>
                  <a:pt x="139273" y="132464"/>
                  <a:pt x="139273" y="13246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6050126" y="-494318"/>
            <a:ext cx="3183457" cy="3723602"/>
          </a:xfrm>
          <a:custGeom>
            <a:avLst/>
            <a:gdLst/>
            <a:ahLst/>
            <a:cxnLst/>
            <a:rect l="l" t="t" r="r" b="b"/>
            <a:pathLst>
              <a:path w="94046" h="110003" extrusionOk="0">
                <a:moveTo>
                  <a:pt x="94045" y="5138"/>
                </a:moveTo>
                <a:cubicBezTo>
                  <a:pt x="80367" y="1"/>
                  <a:pt x="69577" y="12159"/>
                  <a:pt x="71978" y="25412"/>
                </a:cubicBezTo>
                <a:cubicBezTo>
                  <a:pt x="74014" y="36932"/>
                  <a:pt x="73163" y="45807"/>
                  <a:pt x="70732" y="53558"/>
                </a:cubicBezTo>
                <a:cubicBezTo>
                  <a:pt x="67874" y="62707"/>
                  <a:pt x="61856" y="72403"/>
                  <a:pt x="52859" y="75777"/>
                </a:cubicBezTo>
                <a:cubicBezTo>
                  <a:pt x="46263" y="78270"/>
                  <a:pt x="38968" y="77449"/>
                  <a:pt x="31886" y="77327"/>
                </a:cubicBezTo>
                <a:cubicBezTo>
                  <a:pt x="24804" y="77206"/>
                  <a:pt x="17114" y="78178"/>
                  <a:pt x="12159" y="83194"/>
                </a:cubicBezTo>
                <a:cubicBezTo>
                  <a:pt x="6050" y="89364"/>
                  <a:pt x="6293" y="99395"/>
                  <a:pt x="2068" y="107054"/>
                </a:cubicBezTo>
                <a:cubicBezTo>
                  <a:pt x="1460" y="108118"/>
                  <a:pt x="761" y="109091"/>
                  <a:pt x="1" y="110003"/>
                </a:cubicBezTo>
                <a:lnTo>
                  <a:pt x="94045" y="11000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7829613" y="173953"/>
            <a:ext cx="2072229" cy="1275840"/>
          </a:xfrm>
          <a:custGeom>
            <a:avLst/>
            <a:gdLst/>
            <a:ahLst/>
            <a:cxnLst/>
            <a:rect l="l" t="t" r="r" b="b"/>
            <a:pathLst>
              <a:path w="61218" h="37691" extrusionOk="0">
                <a:moveTo>
                  <a:pt x="61217" y="0"/>
                </a:moveTo>
                <a:cubicBezTo>
                  <a:pt x="58208" y="4499"/>
                  <a:pt x="54196" y="8146"/>
                  <a:pt x="49180" y="10031"/>
                </a:cubicBezTo>
                <a:cubicBezTo>
                  <a:pt x="42554" y="12553"/>
                  <a:pt x="35259" y="11702"/>
                  <a:pt x="28207" y="11581"/>
                </a:cubicBezTo>
                <a:cubicBezTo>
                  <a:pt x="21125" y="11490"/>
                  <a:pt x="13405" y="12432"/>
                  <a:pt x="8481" y="17447"/>
                </a:cubicBezTo>
                <a:cubicBezTo>
                  <a:pt x="3283" y="22675"/>
                  <a:pt x="2675" y="30730"/>
                  <a:pt x="0" y="37691"/>
                </a:cubicBezTo>
                <a:lnTo>
                  <a:pt x="61217" y="3769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5400000">
            <a:off x="263245" y="-1358480"/>
            <a:ext cx="3567473" cy="4203974"/>
          </a:xfrm>
          <a:custGeom>
            <a:avLst/>
            <a:gdLst/>
            <a:ahLst/>
            <a:cxnLst/>
            <a:rect l="l" t="t" r="r" b="b"/>
            <a:pathLst>
              <a:path w="87054" h="102586" extrusionOk="0">
                <a:moveTo>
                  <a:pt x="84896" y="90640"/>
                </a:moveTo>
                <a:cubicBezTo>
                  <a:pt x="81887" y="84044"/>
                  <a:pt x="76142" y="79090"/>
                  <a:pt x="70701" y="74227"/>
                </a:cubicBezTo>
                <a:cubicBezTo>
                  <a:pt x="65199" y="69302"/>
                  <a:pt x="60944" y="64348"/>
                  <a:pt x="57874" y="57144"/>
                </a:cubicBezTo>
                <a:cubicBezTo>
                  <a:pt x="55199" y="50852"/>
                  <a:pt x="52008" y="34712"/>
                  <a:pt x="50275" y="29788"/>
                </a:cubicBezTo>
                <a:cubicBezTo>
                  <a:pt x="43679" y="11247"/>
                  <a:pt x="26962" y="8542"/>
                  <a:pt x="11521" y="4499"/>
                </a:cubicBezTo>
                <a:cubicBezTo>
                  <a:pt x="7812" y="3557"/>
                  <a:pt x="4682" y="2007"/>
                  <a:pt x="1794" y="1"/>
                </a:cubicBezTo>
                <a:lnTo>
                  <a:pt x="1794" y="68573"/>
                </a:lnTo>
                <a:lnTo>
                  <a:pt x="1" y="102586"/>
                </a:lnTo>
                <a:lnTo>
                  <a:pt x="86142" y="102586"/>
                </a:lnTo>
                <a:cubicBezTo>
                  <a:pt x="87054" y="98786"/>
                  <a:pt x="86568" y="94318"/>
                  <a:pt x="84896" y="906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2117939" y="1205889"/>
            <a:ext cx="6324034" cy="2907285"/>
          </a:xfrm>
          <a:custGeom>
            <a:avLst/>
            <a:gdLst/>
            <a:ahLst/>
            <a:cxnLst/>
            <a:rect l="l" t="t" r="r" b="b"/>
            <a:pathLst>
              <a:path w="154320" h="70944" extrusionOk="0">
                <a:moveTo>
                  <a:pt x="0" y="70944"/>
                </a:moveTo>
                <a:lnTo>
                  <a:pt x="154319" y="70944"/>
                </a:lnTo>
                <a:cubicBezTo>
                  <a:pt x="153894" y="70579"/>
                  <a:pt x="153468" y="70153"/>
                  <a:pt x="153073" y="69819"/>
                </a:cubicBezTo>
                <a:cubicBezTo>
                  <a:pt x="147359" y="65138"/>
                  <a:pt x="139699" y="63193"/>
                  <a:pt x="132404" y="61187"/>
                </a:cubicBezTo>
                <a:cubicBezTo>
                  <a:pt x="124987" y="59120"/>
                  <a:pt x="119334" y="56931"/>
                  <a:pt x="113315" y="51794"/>
                </a:cubicBezTo>
                <a:cubicBezTo>
                  <a:pt x="107814" y="47083"/>
                  <a:pt x="99029" y="31703"/>
                  <a:pt x="95230" y="28025"/>
                </a:cubicBezTo>
                <a:cubicBezTo>
                  <a:pt x="80944" y="14134"/>
                  <a:pt x="62980" y="20578"/>
                  <a:pt x="46414" y="23648"/>
                </a:cubicBezTo>
                <a:cubicBezTo>
                  <a:pt x="36961" y="25381"/>
                  <a:pt x="27478" y="24134"/>
                  <a:pt x="19210" y="18998"/>
                </a:cubicBezTo>
                <a:cubicBezTo>
                  <a:pt x="11824" y="14408"/>
                  <a:pt x="4316" y="7903"/>
                  <a:pt x="638" y="0"/>
                </a:cubicBezTo>
                <a:lnTo>
                  <a:pt x="31" y="6657"/>
                </a:lnTo>
                <a:lnTo>
                  <a:pt x="31" y="7094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562154" y="-349897"/>
            <a:ext cx="3769258" cy="3464080"/>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sp>
        <p:nvSpPr>
          <p:cNvPr id="32" name="Google Shape;32;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 name="Google Shape;33;p4"/>
          <p:cNvSpPr txBox="1">
            <a:spLocks noGrp="1"/>
          </p:cNvSpPr>
          <p:nvPr>
            <p:ph type="body" idx="1"/>
          </p:nvPr>
        </p:nvSpPr>
        <p:spPr>
          <a:xfrm>
            <a:off x="720000" y="1152475"/>
            <a:ext cx="7704000" cy="572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34" name="Google Shape;34;p4"/>
          <p:cNvSpPr/>
          <p:nvPr/>
        </p:nvSpPr>
        <p:spPr>
          <a:xfrm flipH="1">
            <a:off x="-2459185" y="-440035"/>
            <a:ext cx="4551819" cy="1823266"/>
          </a:xfrm>
          <a:custGeom>
            <a:avLst/>
            <a:gdLst/>
            <a:ahLst/>
            <a:cxnLst/>
            <a:rect l="l" t="t" r="r" b="b"/>
            <a:pathLst>
              <a:path w="164593" h="65929" extrusionOk="0">
                <a:moveTo>
                  <a:pt x="0" y="1"/>
                </a:moveTo>
                <a:cubicBezTo>
                  <a:pt x="1216" y="4074"/>
                  <a:pt x="6353" y="12736"/>
                  <a:pt x="13374" y="15593"/>
                </a:cubicBezTo>
                <a:cubicBezTo>
                  <a:pt x="21855" y="18998"/>
                  <a:pt x="40427" y="17964"/>
                  <a:pt x="53649" y="29819"/>
                </a:cubicBezTo>
                <a:cubicBezTo>
                  <a:pt x="57630" y="33405"/>
                  <a:pt x="60761" y="37843"/>
                  <a:pt x="63862" y="42190"/>
                </a:cubicBezTo>
                <a:cubicBezTo>
                  <a:pt x="66992" y="46536"/>
                  <a:pt x="70275" y="50883"/>
                  <a:pt x="74591" y="54074"/>
                </a:cubicBezTo>
                <a:cubicBezTo>
                  <a:pt x="90731" y="65929"/>
                  <a:pt x="107206" y="53892"/>
                  <a:pt x="122829" y="48178"/>
                </a:cubicBezTo>
                <a:cubicBezTo>
                  <a:pt x="131766" y="44956"/>
                  <a:pt x="140915" y="44257"/>
                  <a:pt x="149790" y="48208"/>
                </a:cubicBezTo>
                <a:cubicBezTo>
                  <a:pt x="157663" y="51764"/>
                  <a:pt x="160611" y="57843"/>
                  <a:pt x="163803" y="65199"/>
                </a:cubicBezTo>
                <a:lnTo>
                  <a:pt x="164593" y="711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flipH="1">
            <a:off x="7382950" y="3090576"/>
            <a:ext cx="2543652" cy="233770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p:nvPr/>
        </p:nvSpPr>
        <p:spPr>
          <a:xfrm>
            <a:off x="5374782" y="-402610"/>
            <a:ext cx="4551819" cy="1823266"/>
          </a:xfrm>
          <a:custGeom>
            <a:avLst/>
            <a:gdLst/>
            <a:ahLst/>
            <a:cxnLst/>
            <a:rect l="l" t="t" r="r" b="b"/>
            <a:pathLst>
              <a:path w="164593" h="65929" extrusionOk="0">
                <a:moveTo>
                  <a:pt x="0" y="1"/>
                </a:moveTo>
                <a:cubicBezTo>
                  <a:pt x="1216" y="4074"/>
                  <a:pt x="6353" y="12736"/>
                  <a:pt x="13374" y="15593"/>
                </a:cubicBezTo>
                <a:cubicBezTo>
                  <a:pt x="21855" y="18998"/>
                  <a:pt x="40427" y="17964"/>
                  <a:pt x="53649" y="29819"/>
                </a:cubicBezTo>
                <a:cubicBezTo>
                  <a:pt x="57630" y="33405"/>
                  <a:pt x="60761" y="37843"/>
                  <a:pt x="63862" y="42190"/>
                </a:cubicBezTo>
                <a:cubicBezTo>
                  <a:pt x="66992" y="46536"/>
                  <a:pt x="70275" y="50883"/>
                  <a:pt x="74591" y="54074"/>
                </a:cubicBezTo>
                <a:cubicBezTo>
                  <a:pt x="90731" y="65929"/>
                  <a:pt x="107206" y="53892"/>
                  <a:pt x="122829" y="48178"/>
                </a:cubicBezTo>
                <a:cubicBezTo>
                  <a:pt x="131766" y="44956"/>
                  <a:pt x="140915" y="44257"/>
                  <a:pt x="149790" y="48208"/>
                </a:cubicBezTo>
                <a:cubicBezTo>
                  <a:pt x="157663" y="51764"/>
                  <a:pt x="160611" y="57843"/>
                  <a:pt x="163803" y="65199"/>
                </a:cubicBezTo>
                <a:lnTo>
                  <a:pt x="164593" y="711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txBox="1">
            <a:spLocks noGrp="1"/>
          </p:cNvSpPr>
          <p:nvPr>
            <p:ph type="subTitle" idx="1"/>
          </p:nvPr>
        </p:nvSpPr>
        <p:spPr>
          <a:xfrm>
            <a:off x="1290763" y="2574925"/>
            <a:ext cx="2907600" cy="713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500">
                <a:solidFill>
                  <a:schemeClr val="dk1"/>
                </a:solidFill>
                <a:latin typeface="Comfortaa"/>
                <a:ea typeface="Comfortaa"/>
                <a:cs typeface="Comfortaa"/>
                <a:sym typeface="Comfortaa"/>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9" name="Google Shape;39;p5"/>
          <p:cNvSpPr txBox="1">
            <a:spLocks noGrp="1"/>
          </p:cNvSpPr>
          <p:nvPr>
            <p:ph type="subTitle" idx="2"/>
          </p:nvPr>
        </p:nvSpPr>
        <p:spPr>
          <a:xfrm>
            <a:off x="4945638" y="2574925"/>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solidFill>
                  <a:schemeClr val="dk1"/>
                </a:solidFill>
                <a:latin typeface="Comfortaa"/>
                <a:ea typeface="Comfortaa"/>
                <a:cs typeface="Comfortaa"/>
                <a:sym typeface="Comfortaa"/>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0" name="Google Shape;40;p5"/>
          <p:cNvSpPr txBox="1">
            <a:spLocks noGrp="1"/>
          </p:cNvSpPr>
          <p:nvPr>
            <p:ph type="subTitle" idx="3"/>
          </p:nvPr>
        </p:nvSpPr>
        <p:spPr>
          <a:xfrm>
            <a:off x="1290763" y="31889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 name="Google Shape;41;p5"/>
          <p:cNvSpPr txBox="1">
            <a:spLocks noGrp="1"/>
          </p:cNvSpPr>
          <p:nvPr>
            <p:ph type="subTitle" idx="4"/>
          </p:nvPr>
        </p:nvSpPr>
        <p:spPr>
          <a:xfrm>
            <a:off x="4945638" y="31889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 name="Google Shape;42;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 name="Google Shape;43;p5"/>
          <p:cNvSpPr/>
          <p:nvPr/>
        </p:nvSpPr>
        <p:spPr>
          <a:xfrm>
            <a:off x="5156207" y="-733135"/>
            <a:ext cx="4551819" cy="1823266"/>
          </a:xfrm>
          <a:custGeom>
            <a:avLst/>
            <a:gdLst/>
            <a:ahLst/>
            <a:cxnLst/>
            <a:rect l="l" t="t" r="r" b="b"/>
            <a:pathLst>
              <a:path w="164593" h="65929" extrusionOk="0">
                <a:moveTo>
                  <a:pt x="0" y="1"/>
                </a:moveTo>
                <a:cubicBezTo>
                  <a:pt x="1216" y="4074"/>
                  <a:pt x="6353" y="12736"/>
                  <a:pt x="13374" y="15593"/>
                </a:cubicBezTo>
                <a:cubicBezTo>
                  <a:pt x="21855" y="18998"/>
                  <a:pt x="40427" y="17964"/>
                  <a:pt x="53649" y="29819"/>
                </a:cubicBezTo>
                <a:cubicBezTo>
                  <a:pt x="57630" y="33405"/>
                  <a:pt x="60761" y="37843"/>
                  <a:pt x="63862" y="42190"/>
                </a:cubicBezTo>
                <a:cubicBezTo>
                  <a:pt x="66992" y="46536"/>
                  <a:pt x="70275" y="50883"/>
                  <a:pt x="74591" y="54074"/>
                </a:cubicBezTo>
                <a:cubicBezTo>
                  <a:pt x="90731" y="65929"/>
                  <a:pt x="107206" y="53892"/>
                  <a:pt x="122829" y="48178"/>
                </a:cubicBezTo>
                <a:cubicBezTo>
                  <a:pt x="131766" y="44956"/>
                  <a:pt x="140915" y="44257"/>
                  <a:pt x="149790" y="48208"/>
                </a:cubicBezTo>
                <a:cubicBezTo>
                  <a:pt x="157663" y="51764"/>
                  <a:pt x="160611" y="57843"/>
                  <a:pt x="163803" y="65199"/>
                </a:cubicBezTo>
                <a:lnTo>
                  <a:pt x="164593" y="711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242112" y="3206950"/>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45" name="Google Shape;45;p5"/>
          <p:cNvSpPr/>
          <p:nvPr/>
        </p:nvSpPr>
        <p:spPr>
          <a:xfrm>
            <a:off x="-209260" y="3466325"/>
            <a:ext cx="4267720" cy="1961956"/>
          </a:xfrm>
          <a:custGeom>
            <a:avLst/>
            <a:gdLst/>
            <a:ahLst/>
            <a:cxnLst/>
            <a:rect l="l" t="t" r="r" b="b"/>
            <a:pathLst>
              <a:path w="154320" h="70944" extrusionOk="0">
                <a:moveTo>
                  <a:pt x="0" y="70944"/>
                </a:moveTo>
                <a:lnTo>
                  <a:pt x="154319" y="70944"/>
                </a:lnTo>
                <a:cubicBezTo>
                  <a:pt x="153894" y="70579"/>
                  <a:pt x="153468" y="70153"/>
                  <a:pt x="153073" y="69819"/>
                </a:cubicBezTo>
                <a:cubicBezTo>
                  <a:pt x="147359" y="65138"/>
                  <a:pt x="139699" y="63193"/>
                  <a:pt x="132404" y="61187"/>
                </a:cubicBezTo>
                <a:cubicBezTo>
                  <a:pt x="124987" y="59120"/>
                  <a:pt x="119334" y="56931"/>
                  <a:pt x="113315" y="51794"/>
                </a:cubicBezTo>
                <a:cubicBezTo>
                  <a:pt x="107814" y="47083"/>
                  <a:pt x="99029" y="31703"/>
                  <a:pt x="95230" y="28025"/>
                </a:cubicBezTo>
                <a:cubicBezTo>
                  <a:pt x="80944" y="14134"/>
                  <a:pt x="62980" y="20578"/>
                  <a:pt x="46414" y="23648"/>
                </a:cubicBezTo>
                <a:cubicBezTo>
                  <a:pt x="36961" y="25381"/>
                  <a:pt x="27478" y="24134"/>
                  <a:pt x="19210" y="18998"/>
                </a:cubicBezTo>
                <a:cubicBezTo>
                  <a:pt x="11824" y="14408"/>
                  <a:pt x="4316" y="7903"/>
                  <a:pt x="638" y="0"/>
                </a:cubicBezTo>
                <a:lnTo>
                  <a:pt x="31" y="6657"/>
                </a:lnTo>
                <a:lnTo>
                  <a:pt x="31" y="709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 name="Google Shape;67;p10"/>
          <p:cNvSpPr txBox="1">
            <a:spLocks noGrp="1"/>
          </p:cNvSpPr>
          <p:nvPr>
            <p:ph type="body" idx="1"/>
          </p:nvPr>
        </p:nvSpPr>
        <p:spPr>
          <a:xfrm>
            <a:off x="720000" y="1152475"/>
            <a:ext cx="33222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0"/>
        <p:cNvGrpSpPr/>
        <p:nvPr/>
      </p:nvGrpSpPr>
      <p:grpSpPr>
        <a:xfrm>
          <a:off x="0" y="0"/>
          <a:ext cx="0" cy="0"/>
          <a:chOff x="0" y="0"/>
          <a:chExt cx="0" cy="0"/>
        </a:xfrm>
      </p:grpSpPr>
      <p:sp>
        <p:nvSpPr>
          <p:cNvPr id="71" name="Google Shape;71;p12"/>
          <p:cNvSpPr txBox="1">
            <a:spLocks noGrp="1"/>
          </p:cNvSpPr>
          <p:nvPr>
            <p:ph type="title"/>
          </p:nvPr>
        </p:nvSpPr>
        <p:spPr>
          <a:xfrm>
            <a:off x="720000" y="367423"/>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2" name="Google Shape;72;p12"/>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8"/>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89"/>
        <p:cNvGrpSpPr/>
        <p:nvPr/>
      </p:nvGrpSpPr>
      <p:grpSpPr>
        <a:xfrm>
          <a:off x="0" y="0"/>
          <a:ext cx="0" cy="0"/>
          <a:chOff x="0" y="0"/>
          <a:chExt cx="0" cy="0"/>
        </a:xfrm>
      </p:grpSpPr>
      <p:sp>
        <p:nvSpPr>
          <p:cNvPr id="90" name="Google Shape;90;p16"/>
          <p:cNvSpPr txBox="1">
            <a:spLocks noGrp="1"/>
          </p:cNvSpPr>
          <p:nvPr>
            <p:ph type="title"/>
          </p:nvPr>
        </p:nvSpPr>
        <p:spPr>
          <a:xfrm>
            <a:off x="720000" y="1874875"/>
            <a:ext cx="2444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6"/>
          <p:cNvSpPr txBox="1">
            <a:spLocks noGrp="1"/>
          </p:cNvSpPr>
          <p:nvPr>
            <p:ph type="title" idx="2" hasCustomPrompt="1"/>
          </p:nvPr>
        </p:nvSpPr>
        <p:spPr>
          <a:xfrm>
            <a:off x="720000" y="1330575"/>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6"/>
          <p:cNvSpPr txBox="1">
            <a:spLocks noGrp="1"/>
          </p:cNvSpPr>
          <p:nvPr>
            <p:ph type="subTitle" idx="1"/>
          </p:nvPr>
        </p:nvSpPr>
        <p:spPr>
          <a:xfrm>
            <a:off x="720000" y="2325813"/>
            <a:ext cx="2444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6"/>
          <p:cNvSpPr txBox="1">
            <a:spLocks noGrp="1"/>
          </p:cNvSpPr>
          <p:nvPr>
            <p:ph type="title" idx="3"/>
          </p:nvPr>
        </p:nvSpPr>
        <p:spPr>
          <a:xfrm>
            <a:off x="3327300" y="1874875"/>
            <a:ext cx="259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6"/>
          <p:cNvSpPr txBox="1">
            <a:spLocks noGrp="1"/>
          </p:cNvSpPr>
          <p:nvPr>
            <p:ph type="title" idx="4" hasCustomPrompt="1"/>
          </p:nvPr>
        </p:nvSpPr>
        <p:spPr>
          <a:xfrm>
            <a:off x="3327300" y="1330575"/>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6"/>
          <p:cNvSpPr txBox="1">
            <a:spLocks noGrp="1"/>
          </p:cNvSpPr>
          <p:nvPr>
            <p:ph type="subTitle" idx="5"/>
          </p:nvPr>
        </p:nvSpPr>
        <p:spPr>
          <a:xfrm>
            <a:off x="3327300" y="2329300"/>
            <a:ext cx="259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6"/>
          <p:cNvSpPr txBox="1">
            <a:spLocks noGrp="1"/>
          </p:cNvSpPr>
          <p:nvPr>
            <p:ph type="title" idx="6"/>
          </p:nvPr>
        </p:nvSpPr>
        <p:spPr>
          <a:xfrm>
            <a:off x="6087600" y="1874875"/>
            <a:ext cx="2444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 name="Google Shape;97;p16"/>
          <p:cNvSpPr txBox="1">
            <a:spLocks noGrp="1"/>
          </p:cNvSpPr>
          <p:nvPr>
            <p:ph type="title" idx="7" hasCustomPrompt="1"/>
          </p:nvPr>
        </p:nvSpPr>
        <p:spPr>
          <a:xfrm>
            <a:off x="6087600" y="1330575"/>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6"/>
          <p:cNvSpPr txBox="1">
            <a:spLocks noGrp="1"/>
          </p:cNvSpPr>
          <p:nvPr>
            <p:ph type="subTitle" idx="8"/>
          </p:nvPr>
        </p:nvSpPr>
        <p:spPr>
          <a:xfrm>
            <a:off x="6087600" y="2329300"/>
            <a:ext cx="2444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6"/>
          <p:cNvSpPr txBox="1">
            <a:spLocks noGrp="1"/>
          </p:cNvSpPr>
          <p:nvPr>
            <p:ph type="title" idx="9"/>
          </p:nvPr>
        </p:nvSpPr>
        <p:spPr>
          <a:xfrm>
            <a:off x="720000" y="3664275"/>
            <a:ext cx="2444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0" name="Google Shape;100;p16"/>
          <p:cNvSpPr txBox="1">
            <a:spLocks noGrp="1"/>
          </p:cNvSpPr>
          <p:nvPr>
            <p:ph type="title" idx="13" hasCustomPrompt="1"/>
          </p:nvPr>
        </p:nvSpPr>
        <p:spPr>
          <a:xfrm>
            <a:off x="720000" y="3119975"/>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6"/>
          <p:cNvSpPr txBox="1">
            <a:spLocks noGrp="1"/>
          </p:cNvSpPr>
          <p:nvPr>
            <p:ph type="subTitle" idx="14"/>
          </p:nvPr>
        </p:nvSpPr>
        <p:spPr>
          <a:xfrm>
            <a:off x="720000" y="4118700"/>
            <a:ext cx="2444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2" name="Google Shape;102;p16"/>
          <p:cNvSpPr txBox="1">
            <a:spLocks noGrp="1"/>
          </p:cNvSpPr>
          <p:nvPr>
            <p:ph type="title" idx="15"/>
          </p:nvPr>
        </p:nvSpPr>
        <p:spPr>
          <a:xfrm>
            <a:off x="3327300" y="3664275"/>
            <a:ext cx="2597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3" name="Google Shape;103;p16"/>
          <p:cNvSpPr txBox="1">
            <a:spLocks noGrp="1"/>
          </p:cNvSpPr>
          <p:nvPr>
            <p:ph type="title" idx="16" hasCustomPrompt="1"/>
          </p:nvPr>
        </p:nvSpPr>
        <p:spPr>
          <a:xfrm>
            <a:off x="3327300" y="3119975"/>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6"/>
          <p:cNvSpPr txBox="1">
            <a:spLocks noGrp="1"/>
          </p:cNvSpPr>
          <p:nvPr>
            <p:ph type="subTitle" idx="17"/>
          </p:nvPr>
        </p:nvSpPr>
        <p:spPr>
          <a:xfrm>
            <a:off x="3327300" y="4118700"/>
            <a:ext cx="259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6"/>
          <p:cNvSpPr txBox="1">
            <a:spLocks noGrp="1"/>
          </p:cNvSpPr>
          <p:nvPr>
            <p:ph type="title" idx="18"/>
          </p:nvPr>
        </p:nvSpPr>
        <p:spPr>
          <a:xfrm>
            <a:off x="6087600" y="3664275"/>
            <a:ext cx="2444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6"/>
          <p:cNvSpPr txBox="1">
            <a:spLocks noGrp="1"/>
          </p:cNvSpPr>
          <p:nvPr>
            <p:ph type="title" idx="19" hasCustomPrompt="1"/>
          </p:nvPr>
        </p:nvSpPr>
        <p:spPr>
          <a:xfrm>
            <a:off x="6087600" y="3119975"/>
            <a:ext cx="13341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6"/>
          <p:cNvSpPr txBox="1">
            <a:spLocks noGrp="1"/>
          </p:cNvSpPr>
          <p:nvPr>
            <p:ph type="subTitle" idx="20"/>
          </p:nvPr>
        </p:nvSpPr>
        <p:spPr>
          <a:xfrm>
            <a:off x="6087600" y="4118700"/>
            <a:ext cx="2444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1"/>
                </a:solidFill>
                <a:latin typeface="Anaheim"/>
                <a:ea typeface="Anaheim"/>
                <a:cs typeface="Anaheim"/>
                <a:sym typeface="Anahei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6"/>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16"/>
          <p:cNvSpPr/>
          <p:nvPr/>
        </p:nvSpPr>
        <p:spPr>
          <a:xfrm flipH="1">
            <a:off x="6449100" y="-437475"/>
            <a:ext cx="2753875" cy="3251575"/>
          </a:xfrm>
          <a:custGeom>
            <a:avLst/>
            <a:gdLst/>
            <a:ahLst/>
            <a:cxnLst/>
            <a:rect l="l" t="t" r="r" b="b"/>
            <a:pathLst>
              <a:path w="110155" h="130063" extrusionOk="0">
                <a:moveTo>
                  <a:pt x="0" y="0"/>
                </a:moveTo>
                <a:lnTo>
                  <a:pt x="0" y="130063"/>
                </a:lnTo>
                <a:cubicBezTo>
                  <a:pt x="730" y="129242"/>
                  <a:pt x="1338" y="128391"/>
                  <a:pt x="1763" y="127601"/>
                </a:cubicBezTo>
                <a:cubicBezTo>
                  <a:pt x="4134" y="123042"/>
                  <a:pt x="4164" y="117692"/>
                  <a:pt x="4164" y="112555"/>
                </a:cubicBezTo>
                <a:cubicBezTo>
                  <a:pt x="4164" y="107418"/>
                  <a:pt x="4225" y="102069"/>
                  <a:pt x="6657" y="97540"/>
                </a:cubicBezTo>
                <a:cubicBezTo>
                  <a:pt x="10031" y="91278"/>
                  <a:pt x="17143" y="88056"/>
                  <a:pt x="23952" y="86020"/>
                </a:cubicBezTo>
                <a:cubicBezTo>
                  <a:pt x="30791" y="84014"/>
                  <a:pt x="38056" y="82676"/>
                  <a:pt x="43831" y="78573"/>
                </a:cubicBezTo>
                <a:cubicBezTo>
                  <a:pt x="60032" y="67023"/>
                  <a:pt x="54986" y="42828"/>
                  <a:pt x="69150" y="29545"/>
                </a:cubicBezTo>
                <a:cubicBezTo>
                  <a:pt x="79880" y="19453"/>
                  <a:pt x="103862" y="18025"/>
                  <a:pt x="110154" y="237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6"/>
          <p:cNvSpPr/>
          <p:nvPr/>
        </p:nvSpPr>
        <p:spPr>
          <a:xfrm rot="10800000">
            <a:off x="7074850" y="-626250"/>
            <a:ext cx="2299450" cy="2113275"/>
          </a:xfrm>
          <a:custGeom>
            <a:avLst/>
            <a:gdLst/>
            <a:ahLst/>
            <a:cxnLst/>
            <a:rect l="l" t="t" r="r" b="b"/>
            <a:pathLst>
              <a:path w="91978" h="84531" extrusionOk="0">
                <a:moveTo>
                  <a:pt x="0" y="84531"/>
                </a:moveTo>
                <a:lnTo>
                  <a:pt x="91978" y="84531"/>
                </a:lnTo>
                <a:cubicBezTo>
                  <a:pt x="91430" y="70214"/>
                  <a:pt x="82251" y="55928"/>
                  <a:pt x="60579" y="53649"/>
                </a:cubicBezTo>
                <a:cubicBezTo>
                  <a:pt x="36718" y="51126"/>
                  <a:pt x="35198" y="39272"/>
                  <a:pt x="27539" y="20578"/>
                </a:cubicBezTo>
                <a:cubicBezTo>
                  <a:pt x="20426" y="3253"/>
                  <a:pt x="5988" y="396"/>
                  <a:pt x="31" y="0"/>
                </a:cubicBezTo>
                <a:lnTo>
                  <a:pt x="31" y="8453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46A9E7">
            <a:alpha val="7140"/>
          </a:srgb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1"/>
              </a:buClr>
              <a:buSzPts val="3500"/>
              <a:buFont typeface="Comfortaa"/>
              <a:buNone/>
              <a:defRPr sz="3500">
                <a:solidFill>
                  <a:schemeClr val="accent1"/>
                </a:solidFill>
                <a:latin typeface="Comfortaa"/>
                <a:ea typeface="Comfortaa"/>
                <a:cs typeface="Comfortaa"/>
                <a:sym typeface="Comfortaa"/>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Anaheim"/>
              <a:buChar char="●"/>
              <a:defRPr>
                <a:solidFill>
                  <a:schemeClr val="dk2"/>
                </a:solidFill>
                <a:latin typeface="Anaheim"/>
                <a:ea typeface="Anaheim"/>
                <a:cs typeface="Anaheim"/>
                <a:sym typeface="Anaheim"/>
              </a:defRPr>
            </a:lvl1pPr>
            <a:lvl2pPr marL="914400" lvl="1"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2pPr>
            <a:lvl3pPr marL="1371600" lvl="2"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3pPr>
            <a:lvl4pPr marL="1828800" lvl="3"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4pPr>
            <a:lvl5pPr marL="2286000" lvl="4"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5pPr>
            <a:lvl6pPr marL="2743200" lvl="5"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6pPr>
            <a:lvl7pPr marL="3200400" lvl="6"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7pPr>
            <a:lvl8pPr marL="3657600" lvl="7" indent="-317500">
              <a:lnSpc>
                <a:spcPct val="115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8pPr>
            <a:lvl9pPr marL="4114800" lvl="8" indent="-317500">
              <a:lnSpc>
                <a:spcPct val="115000"/>
              </a:lnSpc>
              <a:spcBef>
                <a:spcPts val="1600"/>
              </a:spcBef>
              <a:spcAft>
                <a:spcPts val="1600"/>
              </a:spcAft>
              <a:buClr>
                <a:schemeClr val="dk2"/>
              </a:buClr>
              <a:buSzPts val="1400"/>
              <a:buFont typeface="Anaheim"/>
              <a:buChar char="■"/>
              <a:defRPr>
                <a:solidFill>
                  <a:schemeClr val="dk2"/>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6" r:id="rId5"/>
    <p:sldLayoutId id="2147483657" r:id="rId6"/>
    <p:sldLayoutId id="2147483658" r:id="rId7"/>
    <p:sldLayoutId id="2147483661" r:id="rId8"/>
    <p:sldLayoutId id="2147483662" r:id="rId9"/>
    <p:sldLayoutId id="2147483666" r:id="rId10"/>
    <p:sldLayoutId id="2147483669" r:id="rId11"/>
    <p:sldLayoutId id="2147483670" r:id="rId12"/>
    <p:sldLayoutId id="2147483673" r:id="rId13"/>
    <p:sldLayoutId id="2147483674" r:id="rId14"/>
    <p:sldLayoutId id="2147483675" r:id="rId15"/>
    <p:sldLayoutId id="2147483676"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7.png"/><Relationship Id="rId2" Type="http://schemas.openxmlformats.org/officeDocument/2006/relationships/audio" Target="../media/media13.m4a"/><Relationship Id="rId1" Type="http://schemas.microsoft.com/office/2007/relationships/media" Target="../media/media13.m4a"/><Relationship Id="rId6" Type="http://schemas.microsoft.com/office/2011/relationships/inkAction" Target="../ink/inkAction5.xml"/><Relationship Id="rId5" Type="http://schemas.openxmlformats.org/officeDocument/2006/relationships/image" Target="../media/image1.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openxmlformats.org/officeDocument/2006/relationships/audio" Target="../media/media14.m4a"/><Relationship Id="rId1" Type="http://schemas.microsoft.com/office/2007/relationships/media" Target="../media/media14.m4a"/><Relationship Id="rId6" Type="http://schemas.microsoft.com/office/2011/relationships/inkAction" Target="../ink/inkAction6.xml"/><Relationship Id="rId5" Type="http://schemas.openxmlformats.org/officeDocument/2006/relationships/image" Target="../media/image1.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1.png"/><Relationship Id="rId2" Type="http://schemas.openxmlformats.org/officeDocument/2006/relationships/audio" Target="../media/media15.m4a"/><Relationship Id="rId1" Type="http://schemas.microsoft.com/office/2007/relationships/media" Target="../media/media15.m4a"/><Relationship Id="rId6" Type="http://schemas.microsoft.com/office/2011/relationships/inkAction" Target="../ink/inkAction7.xml"/><Relationship Id="rId5" Type="http://schemas.openxmlformats.org/officeDocument/2006/relationships/image" Target="../media/image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3.png"/><Relationship Id="rId2" Type="http://schemas.openxmlformats.org/officeDocument/2006/relationships/audio" Target="../media/media16.m4a"/><Relationship Id="rId1" Type="http://schemas.microsoft.com/office/2007/relationships/media" Target="../media/media16.m4a"/><Relationship Id="rId6" Type="http://schemas.microsoft.com/office/2011/relationships/inkAction" Target="../ink/inkAction8.xml"/><Relationship Id="rId5" Type="http://schemas.openxmlformats.org/officeDocument/2006/relationships/image" Target="../media/image1.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4.xml"/><Relationship Id="rId7" Type="http://schemas.microsoft.com/office/2011/relationships/inkAction" Target="../ink/inkAction9.xml"/><Relationship Id="rId2" Type="http://schemas.microsoft.com/office/2007/relationships/media" Target="../media/media17.m4a"/><Relationship Id="rId1" Type="http://schemas.openxmlformats.org/officeDocument/2006/relationships/audio" Target="NULL" TargetMode="External"/><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7.png"/><Relationship Id="rId2" Type="http://schemas.openxmlformats.org/officeDocument/2006/relationships/audio" Target="../media/media18.m4a"/><Relationship Id="rId1" Type="http://schemas.microsoft.com/office/2007/relationships/media" Target="../media/media18.m4a"/><Relationship Id="rId6" Type="http://schemas.microsoft.com/office/2011/relationships/inkAction" Target="../ink/inkAction10.xml"/><Relationship Id="rId5" Type="http://schemas.openxmlformats.org/officeDocument/2006/relationships/image" Target="../media/image1.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9.png"/><Relationship Id="rId2" Type="http://schemas.openxmlformats.org/officeDocument/2006/relationships/audio" Target="../media/media19.m4a"/><Relationship Id="rId1" Type="http://schemas.microsoft.com/office/2007/relationships/media" Target="../media/media19.m4a"/><Relationship Id="rId6" Type="http://schemas.microsoft.com/office/2011/relationships/inkAction" Target="../ink/inkAction11.xml"/><Relationship Id="rId5" Type="http://schemas.openxmlformats.org/officeDocument/2006/relationships/image" Target="../media/image1.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21.png"/><Relationship Id="rId5" Type="http://schemas.microsoft.com/office/2011/relationships/inkAction" Target="../ink/inkAction12.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23.png"/><Relationship Id="rId5" Type="http://schemas.microsoft.com/office/2011/relationships/inkAction" Target="../ink/inkAction13.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hyperlink" Target="https://github.com/MatthewSwain21101660/ZFSDissertation"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microsoft.com/office/2011/relationships/inkAction" Target="../ink/inkAction1.xml"/><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4.png"/><Relationship Id="rId2" Type="http://schemas.microsoft.com/office/2007/relationships/media" Target="../media/media5.m4a"/><Relationship Id="rId1" Type="http://schemas.openxmlformats.org/officeDocument/2006/relationships/audio" Target="NULL" TargetMode="External"/><Relationship Id="rId6" Type="http://schemas.openxmlformats.org/officeDocument/2006/relationships/customXml" Target="../ink/ink1.xml"/><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microsoft.com/office/2011/relationships/inkAction" Target="../ink/inkAction2.xml"/><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4.png"/><Relationship Id="rId2" Type="http://schemas.openxmlformats.org/officeDocument/2006/relationships/audio" Target="../media/media8.m4a"/><Relationship Id="rId1" Type="http://schemas.microsoft.com/office/2007/relationships/media" Target="../media/media8.m4a"/><Relationship Id="rId6" Type="http://schemas.microsoft.com/office/2011/relationships/inkAction" Target="../ink/inkAction3.xml"/><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5.png"/><Relationship Id="rId2" Type="http://schemas.openxmlformats.org/officeDocument/2006/relationships/audio" Target="../media/media9.m4a"/><Relationship Id="rId1" Type="http://schemas.microsoft.com/office/2007/relationships/media" Target="../media/media9.m4a"/><Relationship Id="rId6" Type="http://schemas.microsoft.com/office/2011/relationships/inkAction" Target="../ink/inkAction4.xml"/><Relationship Id="rId5" Type="http://schemas.openxmlformats.org/officeDocument/2006/relationships/image" Target="../media/image1.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72EB9-50D4-E899-DCAB-37F0A4B6C3E8}"/>
              </a:ext>
            </a:extLst>
          </p:cNvPr>
          <p:cNvSpPr>
            <a:spLocks noGrp="1"/>
          </p:cNvSpPr>
          <p:nvPr>
            <p:ph type="ctrTitle"/>
          </p:nvPr>
        </p:nvSpPr>
        <p:spPr/>
        <p:txBody>
          <a:bodyPr/>
          <a:lstStyle/>
          <a:p>
            <a:r>
              <a:rPr lang="en-GB" sz="1800" kern="100" dirty="0">
                <a:effectLst/>
                <a:latin typeface="Century Gothic" panose="020B0502020202020204" pitchFamily="34" charset="0"/>
                <a:ea typeface="Yu Mincho" panose="02020400000000000000" pitchFamily="18" charset="-128"/>
                <a:cs typeface="Arial" panose="020B0604020202020204" pitchFamily="34" charset="0"/>
              </a:rPr>
              <a:t>What workloads are each of the ZFS configurations most appropriate for?</a:t>
            </a:r>
            <a:br>
              <a:rPr lang="en-GB" sz="1800" kern="100" dirty="0">
                <a:effectLst/>
                <a:latin typeface="Calibri" panose="020F0502020204030204" pitchFamily="34" charset="0"/>
                <a:ea typeface="Yu Mincho" panose="02020400000000000000" pitchFamily="18" charset="-128"/>
                <a:cs typeface="Arial" panose="020B0604020202020204" pitchFamily="34" charset="0"/>
              </a:rPr>
            </a:br>
            <a:endParaRPr lang="en-GB" dirty="0"/>
          </a:p>
        </p:txBody>
      </p:sp>
      <p:sp>
        <p:nvSpPr>
          <p:cNvPr id="3" name="Subtitle 2">
            <a:extLst>
              <a:ext uri="{FF2B5EF4-FFF2-40B4-BE49-F238E27FC236}">
                <a16:creationId xmlns:a16="http://schemas.microsoft.com/office/drawing/2014/main" id="{1E4C3D1D-53D7-87AE-A476-D0D4E4D0B850}"/>
              </a:ext>
            </a:extLst>
          </p:cNvPr>
          <p:cNvSpPr>
            <a:spLocks noGrp="1"/>
          </p:cNvSpPr>
          <p:nvPr>
            <p:ph type="subTitle" idx="1"/>
          </p:nvPr>
        </p:nvSpPr>
        <p:spPr>
          <a:xfrm>
            <a:off x="2392500" y="2824089"/>
            <a:ext cx="4359000" cy="409500"/>
          </a:xfrm>
        </p:spPr>
        <p:txBody>
          <a:bodyPr/>
          <a:lstStyle/>
          <a:p>
            <a:r>
              <a:rPr lang="en-GB" dirty="0"/>
              <a:t>Matthew Swain</a:t>
            </a:r>
          </a:p>
          <a:p>
            <a:r>
              <a:rPr lang="en-GB" sz="1400" dirty="0"/>
              <a:t>Supervised by: Mark Greenwood</a:t>
            </a:r>
          </a:p>
          <a:p>
            <a:r>
              <a:rPr lang="en-GB" sz="1400" dirty="0"/>
              <a:t>School of Mathematics, Computer Science and Engine</a:t>
            </a:r>
          </a:p>
        </p:txBody>
      </p:sp>
      <p:pic>
        <p:nvPicPr>
          <p:cNvPr id="44" name="Audio 43">
            <a:hlinkClick r:id="" action="ppaction://media"/>
            <a:extLst>
              <a:ext uri="{FF2B5EF4-FFF2-40B4-BE49-F238E27FC236}">
                <a16:creationId xmlns:a16="http://schemas.microsoft.com/office/drawing/2014/main" id="{47FB8A4B-552D-BC1A-2A19-32A98F82121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874983606"/>
      </p:ext>
    </p:extLst>
  </p:cSld>
  <p:clrMapOvr>
    <a:masterClrMapping/>
  </p:clrMapOvr>
  <mc:AlternateContent xmlns:mc="http://schemas.openxmlformats.org/markup-compatibility/2006" xmlns:p14="http://schemas.microsoft.com/office/powerpoint/2010/main">
    <mc:Choice Requires="p14">
      <p:transition spd="slow" p14:dur="2000" advTm="9654"/>
    </mc:Choice>
    <mc:Fallback xmlns="">
      <p:transition spd="slow" advTm="9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par>
              <p:cTn id="7"/>
            </p:par>
            <p:audio isNarration="1">
              <p:cMediaNode vol="80000" showWhenStopped="0">
                <p:cTn id="8" fill="hold" display="0">
                  <p:stCondLst>
                    <p:cond delay="indefinite"/>
                  </p:stCondLst>
                  <p:endCondLst>
                    <p:cond evt="onStopAudio" delay="0">
                      <p:tgtEl>
                        <p:sldTgt/>
                      </p:tgtEl>
                    </p:cond>
                  </p:endCondLst>
                </p:cTn>
                <p:tgtEl>
                  <p:spTgt spid="4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18A5E-FB9D-E333-10C5-FC2EB79B0A4F}"/>
              </a:ext>
            </a:extLst>
          </p:cNvPr>
          <p:cNvSpPr>
            <a:spLocks noGrp="1"/>
          </p:cNvSpPr>
          <p:nvPr>
            <p:ph type="title"/>
          </p:nvPr>
        </p:nvSpPr>
        <p:spPr/>
        <p:txBody>
          <a:bodyPr/>
          <a:lstStyle/>
          <a:p>
            <a:r>
              <a:rPr lang="en-GB" dirty="0"/>
              <a:t>Methodology</a:t>
            </a:r>
          </a:p>
        </p:txBody>
      </p:sp>
      <p:sp>
        <p:nvSpPr>
          <p:cNvPr id="3" name="Title 2">
            <a:extLst>
              <a:ext uri="{FF2B5EF4-FFF2-40B4-BE49-F238E27FC236}">
                <a16:creationId xmlns:a16="http://schemas.microsoft.com/office/drawing/2014/main" id="{FFDA58BA-296D-3E7A-198A-0279CC7A1C9A}"/>
              </a:ext>
            </a:extLst>
          </p:cNvPr>
          <p:cNvSpPr>
            <a:spLocks noGrp="1"/>
          </p:cNvSpPr>
          <p:nvPr>
            <p:ph type="title" idx="2"/>
          </p:nvPr>
        </p:nvSpPr>
        <p:spPr/>
        <p:txBody>
          <a:bodyPr/>
          <a:lstStyle/>
          <a:p>
            <a:endParaRPr lang="en-GB"/>
          </a:p>
        </p:txBody>
      </p:sp>
      <p:sp>
        <p:nvSpPr>
          <p:cNvPr id="4" name="Subtitle 3">
            <a:extLst>
              <a:ext uri="{FF2B5EF4-FFF2-40B4-BE49-F238E27FC236}">
                <a16:creationId xmlns:a16="http://schemas.microsoft.com/office/drawing/2014/main" id="{F509E1BE-625A-ED13-F067-F734C6820464}"/>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38706448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AFFC7-BA60-2CF4-3C16-189B9DA71C8F}"/>
              </a:ext>
            </a:extLst>
          </p:cNvPr>
          <p:cNvSpPr>
            <a:spLocks noGrp="1"/>
          </p:cNvSpPr>
          <p:nvPr>
            <p:ph type="title"/>
          </p:nvPr>
        </p:nvSpPr>
        <p:spPr/>
        <p:txBody>
          <a:bodyPr/>
          <a:lstStyle/>
          <a:p>
            <a:r>
              <a:rPr lang="en-GB" dirty="0"/>
              <a:t>Methodology</a:t>
            </a:r>
          </a:p>
        </p:txBody>
      </p:sp>
      <p:sp>
        <p:nvSpPr>
          <p:cNvPr id="3" name="Text Placeholder 2">
            <a:extLst>
              <a:ext uri="{FF2B5EF4-FFF2-40B4-BE49-F238E27FC236}">
                <a16:creationId xmlns:a16="http://schemas.microsoft.com/office/drawing/2014/main" id="{D4922F6B-FED9-4F78-AA9B-68AA71F5622A}"/>
              </a:ext>
            </a:extLst>
          </p:cNvPr>
          <p:cNvSpPr>
            <a:spLocks noGrp="1"/>
          </p:cNvSpPr>
          <p:nvPr>
            <p:ph type="body" idx="1"/>
          </p:nvPr>
        </p:nvSpPr>
        <p:spPr/>
        <p:txBody>
          <a:bodyPr/>
          <a:lstStyle/>
          <a:p>
            <a:pPr marL="139700" indent="0">
              <a:buNone/>
            </a:pPr>
            <a:r>
              <a:rPr lang="en-GB" dirty="0"/>
              <a:t>To test what workload each of these configurations are most suited to, a test platform is needed. </a:t>
            </a:r>
          </a:p>
          <a:p>
            <a:r>
              <a:rPr lang="en-GB" dirty="0"/>
              <a:t>Dell R520</a:t>
            </a:r>
          </a:p>
          <a:p>
            <a:r>
              <a:rPr lang="en-GB" dirty="0"/>
              <a:t>2 Intel Xeon E5-2407 CPUs</a:t>
            </a:r>
          </a:p>
          <a:p>
            <a:r>
              <a:rPr lang="en-GB" dirty="0"/>
              <a:t>88GB of DDR3 1066MHZ RAM</a:t>
            </a:r>
          </a:p>
          <a:p>
            <a:r>
              <a:rPr lang="en-GB" dirty="0"/>
              <a:t>Perc H310 RAID controller</a:t>
            </a:r>
          </a:p>
          <a:p>
            <a:r>
              <a:rPr lang="en-GB" dirty="0"/>
              <a:t>Proxmox installed on two WD SSDs in a mirror configuration</a:t>
            </a:r>
          </a:p>
          <a:p>
            <a:r>
              <a:rPr lang="en-GB" dirty="0"/>
              <a:t>6 4TB Seagate Ironwolf hard drives</a:t>
            </a:r>
          </a:p>
          <a:p>
            <a:r>
              <a:rPr lang="en-GB" dirty="0"/>
              <a:t>A virtual machine running Ubuntu server 22.04</a:t>
            </a:r>
          </a:p>
          <a:p>
            <a:r>
              <a:rPr lang="en-GB" dirty="0"/>
              <a:t>VM has been dedicated 4 CPU cores</a:t>
            </a:r>
          </a:p>
          <a:p>
            <a:r>
              <a:rPr lang="en-GB" dirty="0"/>
              <a:t>VM has between 2GB and 4GB of RAM depending on the test</a:t>
            </a:r>
          </a:p>
          <a:p>
            <a:r>
              <a:rPr lang="en-GB" dirty="0"/>
              <a:t>All tests have been performed with ARC set to 128MiB</a:t>
            </a:r>
          </a:p>
          <a:p>
            <a:r>
              <a:rPr lang="en-GB" dirty="0"/>
              <a:t>ZFS default block size of 128KiB used</a:t>
            </a:r>
          </a:p>
        </p:txBody>
      </p:sp>
      <p:pic>
        <p:nvPicPr>
          <p:cNvPr id="10" name="Audio 9">
            <a:hlinkClick r:id="" action="ppaction://media"/>
            <a:extLst>
              <a:ext uri="{FF2B5EF4-FFF2-40B4-BE49-F238E27FC236}">
                <a16:creationId xmlns:a16="http://schemas.microsoft.com/office/drawing/2014/main" id="{6F90B0F4-CC1F-EFAE-D4E4-5DF1C029D7E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968160411"/>
      </p:ext>
    </p:extLst>
  </p:cSld>
  <p:clrMapOvr>
    <a:masterClrMapping/>
  </p:clrMapOvr>
  <mc:AlternateContent xmlns:mc="http://schemas.openxmlformats.org/markup-compatibility/2006" xmlns:p14="http://schemas.microsoft.com/office/powerpoint/2010/main">
    <mc:Choice Requires="p14">
      <p:transition spd="slow" p14:dur="2000" advTm="93285"/>
    </mc:Choice>
    <mc:Fallback xmlns="">
      <p:transition spd="slow" advTm="93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4E4C5-F590-B774-8019-4C1865B3DA5E}"/>
              </a:ext>
            </a:extLst>
          </p:cNvPr>
          <p:cNvSpPr>
            <a:spLocks noGrp="1"/>
          </p:cNvSpPr>
          <p:nvPr>
            <p:ph type="title"/>
          </p:nvPr>
        </p:nvSpPr>
        <p:spPr/>
        <p:txBody>
          <a:bodyPr/>
          <a:lstStyle/>
          <a:p>
            <a:r>
              <a:rPr lang="en-GB" dirty="0"/>
              <a:t>Methodology</a:t>
            </a:r>
          </a:p>
        </p:txBody>
      </p:sp>
      <p:sp>
        <p:nvSpPr>
          <p:cNvPr id="3" name="Text Placeholder 2">
            <a:extLst>
              <a:ext uri="{FF2B5EF4-FFF2-40B4-BE49-F238E27FC236}">
                <a16:creationId xmlns:a16="http://schemas.microsoft.com/office/drawing/2014/main" id="{D989D121-BFB7-8123-0ADF-E3C0CB9E825E}"/>
              </a:ext>
            </a:extLst>
          </p:cNvPr>
          <p:cNvSpPr>
            <a:spLocks noGrp="1"/>
          </p:cNvSpPr>
          <p:nvPr>
            <p:ph type="body" idx="1"/>
          </p:nvPr>
        </p:nvSpPr>
        <p:spPr/>
        <p:txBody>
          <a:bodyPr/>
          <a:lstStyle/>
          <a:p>
            <a:pPr marL="139700" indent="0">
              <a:buNone/>
            </a:pPr>
            <a:r>
              <a:rPr lang="en-GB" dirty="0"/>
              <a:t>Filebench: This piece of software has been used for its included macro benchmarks that simulate the operations performed by certain workloads. For this experiment, 3 workloads have been selected, the first of which is the fileserver. This contains a variety of operations such as writing a new 1MB file, appending 16kB, reading and deleting a file. With 35,000 files and 50 simultaneous instances of these operations, it simulate a busy fileserver. The second scenario, the </a:t>
            </a:r>
            <a:r>
              <a:rPr lang="en-GB" dirty="0" err="1"/>
              <a:t>videoserver</a:t>
            </a:r>
            <a:r>
              <a:rPr lang="en-GB" dirty="0"/>
              <a:t> contains two datasets. One active dataset receiving 48 continuous 256kB reads on 2GB files and a passive dataset containing 1 instance of 2GB files receiving deletions, creations and writes every 10 seconds. The final scenario, the MongoDB workload contains 300,000 16kB files receiving a mix 16kB read and write operations. All of these workloads should give a wide range of use cases and operation types.</a:t>
            </a:r>
          </a:p>
          <a:p>
            <a:pPr marL="139700" indent="0">
              <a:buNone/>
            </a:pPr>
            <a:endParaRPr lang="en-GB" dirty="0"/>
          </a:p>
          <a:p>
            <a:pPr marL="139700" indent="0">
              <a:buNone/>
            </a:pPr>
            <a:r>
              <a:rPr lang="en-GB" dirty="0"/>
              <a:t>Flexible I/O Tester: For more granular data, fio has been used, allowing for deeper insight into the performance for random and sequential pure read, pure write and mixed read/write operations. Three different workloads have also been used to see how these operations are affected by the workload type. The first is a general use scenario, where 16 sets of 64KiB operations are being performed on 256MiB files. The second is a best case scenario where 1MiB operations are being performed on a 16GiB file. The final scenario is a 4GiB file receiving small 4KiB operations.</a:t>
            </a:r>
          </a:p>
        </p:txBody>
      </p:sp>
      <p:pic>
        <p:nvPicPr>
          <p:cNvPr id="7" name="Audio 6">
            <a:hlinkClick r:id="" action="ppaction://media"/>
            <a:extLst>
              <a:ext uri="{FF2B5EF4-FFF2-40B4-BE49-F238E27FC236}">
                <a16:creationId xmlns:a16="http://schemas.microsoft.com/office/drawing/2014/main" id="{E5078272-752E-DB69-FED0-012E6046A61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311686606"/>
      </p:ext>
    </p:extLst>
  </p:cSld>
  <p:clrMapOvr>
    <a:masterClrMapping/>
  </p:clrMapOvr>
  <mc:AlternateContent xmlns:mc="http://schemas.openxmlformats.org/markup-compatibility/2006" xmlns:p14="http://schemas.microsoft.com/office/powerpoint/2010/main">
    <mc:Choice Requires="p14">
      <p:transition spd="slow" p14:dur="2000" advTm="156723"/>
    </mc:Choice>
    <mc:Fallback xmlns="">
      <p:transition spd="slow" advTm="1567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18A5E-FB9D-E333-10C5-FC2EB79B0A4F}"/>
              </a:ext>
            </a:extLst>
          </p:cNvPr>
          <p:cNvSpPr>
            <a:spLocks noGrp="1"/>
          </p:cNvSpPr>
          <p:nvPr>
            <p:ph type="title"/>
          </p:nvPr>
        </p:nvSpPr>
        <p:spPr/>
        <p:txBody>
          <a:bodyPr/>
          <a:lstStyle/>
          <a:p>
            <a:r>
              <a:rPr lang="en-GB" dirty="0"/>
              <a:t>Results and Analysis</a:t>
            </a:r>
          </a:p>
        </p:txBody>
      </p:sp>
      <p:sp>
        <p:nvSpPr>
          <p:cNvPr id="3" name="Title 2">
            <a:extLst>
              <a:ext uri="{FF2B5EF4-FFF2-40B4-BE49-F238E27FC236}">
                <a16:creationId xmlns:a16="http://schemas.microsoft.com/office/drawing/2014/main" id="{FFDA58BA-296D-3E7A-198A-0279CC7A1C9A}"/>
              </a:ext>
            </a:extLst>
          </p:cNvPr>
          <p:cNvSpPr>
            <a:spLocks noGrp="1"/>
          </p:cNvSpPr>
          <p:nvPr>
            <p:ph type="title" idx="2"/>
          </p:nvPr>
        </p:nvSpPr>
        <p:spPr/>
        <p:txBody>
          <a:bodyPr/>
          <a:lstStyle/>
          <a:p>
            <a:endParaRPr lang="en-GB"/>
          </a:p>
        </p:txBody>
      </p:sp>
      <p:sp>
        <p:nvSpPr>
          <p:cNvPr id="4" name="Subtitle 3">
            <a:extLst>
              <a:ext uri="{FF2B5EF4-FFF2-40B4-BE49-F238E27FC236}">
                <a16:creationId xmlns:a16="http://schemas.microsoft.com/office/drawing/2014/main" id="{F509E1BE-625A-ED13-F067-F734C6820464}"/>
              </a:ext>
            </a:extLst>
          </p:cNvPr>
          <p:cNvSpPr>
            <a:spLocks noGrp="1"/>
          </p:cNvSpPr>
          <p:nvPr>
            <p:ph type="subTitle" idx="1"/>
          </p:nvPr>
        </p:nvSpPr>
        <p:spPr/>
        <p:txBody>
          <a:bodyPr/>
          <a:lstStyle/>
          <a:p>
            <a:endParaRPr lang="en-GB"/>
          </a:p>
        </p:txBody>
      </p:sp>
      <p:pic>
        <p:nvPicPr>
          <p:cNvPr id="14" name="Audio 13">
            <a:hlinkClick r:id="" action="ppaction://media"/>
            <a:extLst>
              <a:ext uri="{FF2B5EF4-FFF2-40B4-BE49-F238E27FC236}">
                <a16:creationId xmlns:a16="http://schemas.microsoft.com/office/drawing/2014/main" id="{87B9FF08-F750-ED32-4726-CAB4EBA1A0B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526637290"/>
      </p:ext>
    </p:extLst>
  </p:cSld>
  <p:clrMapOvr>
    <a:masterClrMapping/>
  </p:clrMapOvr>
  <mc:AlternateContent xmlns:mc="http://schemas.openxmlformats.org/markup-compatibility/2006" xmlns:p14="http://schemas.microsoft.com/office/powerpoint/2010/main">
    <mc:Choice Requires="p14">
      <p:transition spd="slow" p14:dur="2000" advTm="759"/>
    </mc:Choice>
    <mc:Fallback xmlns="">
      <p:transition spd="slow" advTm="7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CD330B8-EF4D-8C8D-87AF-D0125A1947AB}"/>
              </a:ext>
            </a:extLst>
          </p:cNvPr>
          <p:cNvSpPr>
            <a:spLocks noGrp="1"/>
          </p:cNvSpPr>
          <p:nvPr>
            <p:ph type="subTitle" idx="2"/>
          </p:nvPr>
        </p:nvSpPr>
        <p:spPr>
          <a:xfrm>
            <a:off x="714774" y="1844587"/>
            <a:ext cx="2045502" cy="713400"/>
          </a:xfrm>
        </p:spPr>
        <p:txBody>
          <a:bodyPr/>
          <a:lstStyle/>
          <a:p>
            <a:r>
              <a:rPr lang="en-GB" dirty="0"/>
              <a:t>Filebench:</a:t>
            </a:r>
          </a:p>
          <a:p>
            <a:r>
              <a:rPr lang="en-GB" dirty="0"/>
              <a:t>Fileserver</a:t>
            </a:r>
          </a:p>
        </p:txBody>
      </p:sp>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Results and analysis</a:t>
            </a:r>
          </a:p>
        </p:txBody>
      </p:sp>
      <p:pic>
        <p:nvPicPr>
          <p:cNvPr id="9" name="Picture 8">
            <a:extLst>
              <a:ext uri="{FF2B5EF4-FFF2-40B4-BE49-F238E27FC236}">
                <a16:creationId xmlns:a16="http://schemas.microsoft.com/office/drawing/2014/main" id="{AC345B1B-B477-78D1-8E66-AE32DCCE7BA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91962" y="1017726"/>
            <a:ext cx="5637264" cy="3680750"/>
          </a:xfrm>
          <a:prstGeom prst="rect">
            <a:avLst/>
          </a:prstGeom>
          <a:noFill/>
        </p:spPr>
      </p:pic>
      <p:pic>
        <p:nvPicPr>
          <p:cNvPr id="27" name="Audio 26">
            <a:hlinkClick r:id="" action="ppaction://media"/>
            <a:extLst>
              <a:ext uri="{FF2B5EF4-FFF2-40B4-BE49-F238E27FC236}">
                <a16:creationId xmlns:a16="http://schemas.microsoft.com/office/drawing/2014/main" id="{DC7703F3-156D-3557-2A97-10DD3067B3E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26" name="Ink 25">
                <a:extLst>
                  <a:ext uri="{FF2B5EF4-FFF2-40B4-BE49-F238E27FC236}">
                    <a16:creationId xmlns:a16="http://schemas.microsoft.com/office/drawing/2014/main" id="{FD7363AA-5EBF-5FF1-C494-2DABF403870A}"/>
                  </a:ext>
                </a:extLst>
              </p14:cNvPr>
              <p14:cNvContentPartPr/>
              <p14:nvPr>
                <p:extLst>
                  <p:ext uri="{42D2F446-02D8-4167-A562-619A0277C38B}">
                    <p15:isNarration xmlns:p15="http://schemas.microsoft.com/office/powerpoint/2012/main" val="1"/>
                  </p:ext>
                </p:extLst>
              </p14:nvPr>
            </p14:nvContentPartPr>
            <p14:xfrm>
              <a:off x="6523200" y="1294560"/>
              <a:ext cx="1559880" cy="2812680"/>
            </p14:xfrm>
          </p:contentPart>
        </mc:Choice>
        <mc:Fallback xmlns="">
          <p:pic>
            <p:nvPicPr>
              <p:cNvPr id="26" name="Ink 25">
                <a:extLst>
                  <a:ext uri="{FF2B5EF4-FFF2-40B4-BE49-F238E27FC236}">
                    <a16:creationId xmlns:a16="http://schemas.microsoft.com/office/drawing/2014/main" id="{FD7363AA-5EBF-5FF1-C494-2DABF403870A}"/>
                  </a:ext>
                </a:extLst>
              </p:cNvPr>
              <p:cNvPicPr>
                <a:picLocks noGrp="1" noRot="1" noChangeAspect="1" noMove="1" noResize="1" noEditPoints="1" noAdjustHandles="1" noChangeArrowheads="1" noChangeShapeType="1"/>
              </p:cNvPicPr>
              <p:nvPr/>
            </p:nvPicPr>
            <p:blipFill>
              <a:blip r:embed="rId7"/>
              <a:stretch>
                <a:fillRect/>
              </a:stretch>
            </p:blipFill>
            <p:spPr>
              <a:xfrm>
                <a:off x="6513840" y="1285200"/>
                <a:ext cx="1578600" cy="2831400"/>
              </a:xfrm>
              <a:prstGeom prst="rect">
                <a:avLst/>
              </a:prstGeom>
            </p:spPr>
          </p:pic>
        </mc:Fallback>
      </mc:AlternateContent>
    </p:spTree>
    <p:extLst>
      <p:ext uri="{BB962C8B-B14F-4D97-AF65-F5344CB8AC3E}">
        <p14:creationId xmlns:p14="http://schemas.microsoft.com/office/powerpoint/2010/main" val="1724255171"/>
      </p:ext>
    </p:extLst>
  </p:cSld>
  <p:clrMapOvr>
    <a:masterClrMapping/>
  </p:clrMapOvr>
  <mc:AlternateContent xmlns:mc="http://schemas.openxmlformats.org/markup-compatibility/2006" xmlns:p14="http://schemas.microsoft.com/office/powerpoint/2010/main">
    <mc:Choice Requires="p14">
      <p:transition spd="slow" p14:dur="2000" advTm="160600"/>
    </mc:Choice>
    <mc:Fallback xmlns="">
      <p:transition spd="slow" advTm="160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par>
                                <p:cTn id="7" presetID="59" presetClass="entr" presetSubtype="0" fill="hold" nodeType="withEffect">
                                  <p:stCondLst>
                                    <p:cond delay="0"/>
                                  </p:stCondLst>
                                  <p:childTnLst>
                                    <p:set>
                                      <p:cBhvr>
                                        <p:cTn id="8" dur="1" fill="hold">
                                          <p:stCondLst>
                                            <p:cond delay="0"/>
                                          </p:stCondLst>
                                        </p:cTn>
                                        <p:tgtEl>
                                          <p:spTgt spid="26"/>
                                        </p:tgtEl>
                                        <p:attrNameLst>
                                          <p:attrName>style.visibility</p:attrName>
                                        </p:attrNameLst>
                                      </p:cBhvr>
                                      <p:to>
                                        <p:strVal val="visible"/>
                                      </p:to>
                                    </p:set>
                                    <p:cmd type="call" cmd="playFrom(0.0)">
                                      <p:cBhvr>
                                        <p:cTn id="9"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CD330B8-EF4D-8C8D-87AF-D0125A1947AB}"/>
              </a:ext>
            </a:extLst>
          </p:cNvPr>
          <p:cNvSpPr>
            <a:spLocks noGrp="1"/>
          </p:cNvSpPr>
          <p:nvPr>
            <p:ph type="subTitle" idx="2"/>
          </p:nvPr>
        </p:nvSpPr>
        <p:spPr>
          <a:xfrm>
            <a:off x="473927" y="1844587"/>
            <a:ext cx="2318035" cy="713400"/>
          </a:xfrm>
        </p:spPr>
        <p:txBody>
          <a:bodyPr/>
          <a:lstStyle/>
          <a:p>
            <a:r>
              <a:rPr lang="en-GB" dirty="0"/>
              <a:t>Filebench:</a:t>
            </a:r>
          </a:p>
          <a:p>
            <a:r>
              <a:rPr lang="en-GB" dirty="0" err="1"/>
              <a:t>Videoserver</a:t>
            </a:r>
            <a:endParaRPr lang="en-GB" dirty="0"/>
          </a:p>
        </p:txBody>
      </p:sp>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Results and analysis</a:t>
            </a:r>
          </a:p>
        </p:txBody>
      </p:sp>
      <p:pic>
        <p:nvPicPr>
          <p:cNvPr id="2" name="Picture 1">
            <a:extLst>
              <a:ext uri="{FF2B5EF4-FFF2-40B4-BE49-F238E27FC236}">
                <a16:creationId xmlns:a16="http://schemas.microsoft.com/office/drawing/2014/main" id="{589A57B8-8E38-B169-FD9C-C9E5C4814CD6}"/>
              </a:ext>
            </a:extLst>
          </p:cNvPr>
          <p:cNvPicPr>
            <a:picLocks noChangeAspect="1"/>
          </p:cNvPicPr>
          <p:nvPr/>
        </p:nvPicPr>
        <p:blipFill>
          <a:blip r:embed="rId4"/>
          <a:stretch>
            <a:fillRect/>
          </a:stretch>
        </p:blipFill>
        <p:spPr>
          <a:xfrm>
            <a:off x="2791962" y="1017726"/>
            <a:ext cx="5630371" cy="3680750"/>
          </a:xfrm>
          <a:prstGeom prst="rect">
            <a:avLst/>
          </a:prstGeom>
        </p:spPr>
      </p:pic>
      <p:pic>
        <p:nvPicPr>
          <p:cNvPr id="28" name="Audio 27">
            <a:hlinkClick r:id="" action="ppaction://media"/>
            <a:extLst>
              <a:ext uri="{FF2B5EF4-FFF2-40B4-BE49-F238E27FC236}">
                <a16:creationId xmlns:a16="http://schemas.microsoft.com/office/drawing/2014/main" id="{BD0B0F94-7C85-4F2A-33A9-59A01F21558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27" name="Ink 26">
                <a:extLst>
                  <a:ext uri="{FF2B5EF4-FFF2-40B4-BE49-F238E27FC236}">
                    <a16:creationId xmlns:a16="http://schemas.microsoft.com/office/drawing/2014/main" id="{00E662E5-C85F-FA8B-E03D-03595BD676CF}"/>
                  </a:ext>
                </a:extLst>
              </p14:cNvPr>
              <p14:cNvContentPartPr/>
              <p14:nvPr>
                <p:extLst>
                  <p:ext uri="{42D2F446-02D8-4167-A562-619A0277C38B}">
                    <p15:isNarration xmlns:p15="http://schemas.microsoft.com/office/powerpoint/2012/main" val="1"/>
                  </p:ext>
                </p:extLst>
              </p14:nvPr>
            </p14:nvContentPartPr>
            <p14:xfrm>
              <a:off x="6060240" y="1357920"/>
              <a:ext cx="1513800" cy="2590920"/>
            </p14:xfrm>
          </p:contentPart>
        </mc:Choice>
        <mc:Fallback xmlns="">
          <p:pic>
            <p:nvPicPr>
              <p:cNvPr id="27" name="Ink 26">
                <a:extLst>
                  <a:ext uri="{FF2B5EF4-FFF2-40B4-BE49-F238E27FC236}">
                    <a16:creationId xmlns:a16="http://schemas.microsoft.com/office/drawing/2014/main" id="{00E662E5-C85F-FA8B-E03D-03595BD676CF}"/>
                  </a:ext>
                </a:extLst>
              </p:cNvPr>
              <p:cNvPicPr>
                <a:picLocks noGrp="1" noRot="1" noChangeAspect="1" noMove="1" noResize="1" noEditPoints="1" noAdjustHandles="1" noChangeArrowheads="1" noChangeShapeType="1"/>
              </p:cNvPicPr>
              <p:nvPr/>
            </p:nvPicPr>
            <p:blipFill>
              <a:blip r:embed="rId7"/>
              <a:stretch>
                <a:fillRect/>
              </a:stretch>
            </p:blipFill>
            <p:spPr>
              <a:xfrm>
                <a:off x="6050880" y="1348560"/>
                <a:ext cx="1532520" cy="2609640"/>
              </a:xfrm>
              <a:prstGeom prst="rect">
                <a:avLst/>
              </a:prstGeom>
            </p:spPr>
          </p:pic>
        </mc:Fallback>
      </mc:AlternateContent>
    </p:spTree>
    <p:extLst>
      <p:ext uri="{BB962C8B-B14F-4D97-AF65-F5344CB8AC3E}">
        <p14:creationId xmlns:p14="http://schemas.microsoft.com/office/powerpoint/2010/main" val="1794754328"/>
      </p:ext>
    </p:extLst>
  </p:cSld>
  <p:clrMapOvr>
    <a:masterClrMapping/>
  </p:clrMapOvr>
  <mc:AlternateContent xmlns:mc="http://schemas.openxmlformats.org/markup-compatibility/2006" xmlns:p14="http://schemas.microsoft.com/office/powerpoint/2010/main">
    <mc:Choice Requires="p14">
      <p:transition spd="slow" p14:dur="2000" advTm="102412"/>
    </mc:Choice>
    <mc:Fallback xmlns="">
      <p:transition spd="slow" advTm="102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par>
                                <p:cTn id="7" presetID="59"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md type="call" cmd="playFrom(0.0)">
                                      <p:cBhvr>
                                        <p:cTn id="9"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CD330B8-EF4D-8C8D-87AF-D0125A1947AB}"/>
              </a:ext>
            </a:extLst>
          </p:cNvPr>
          <p:cNvSpPr>
            <a:spLocks noGrp="1"/>
          </p:cNvSpPr>
          <p:nvPr>
            <p:ph type="subTitle" idx="2"/>
          </p:nvPr>
        </p:nvSpPr>
        <p:spPr>
          <a:xfrm>
            <a:off x="714774" y="1844587"/>
            <a:ext cx="2045502" cy="713400"/>
          </a:xfrm>
        </p:spPr>
        <p:txBody>
          <a:bodyPr/>
          <a:lstStyle/>
          <a:p>
            <a:r>
              <a:rPr lang="en-GB" dirty="0"/>
              <a:t>Filebench:</a:t>
            </a:r>
          </a:p>
          <a:p>
            <a:r>
              <a:rPr lang="en-GB" dirty="0"/>
              <a:t>MongoDB</a:t>
            </a:r>
          </a:p>
          <a:p>
            <a:r>
              <a:rPr lang="en-GB" dirty="0"/>
              <a:t>Server</a:t>
            </a:r>
          </a:p>
        </p:txBody>
      </p:sp>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Results and analysis</a:t>
            </a:r>
          </a:p>
        </p:txBody>
      </p:sp>
      <p:pic>
        <p:nvPicPr>
          <p:cNvPr id="2" name="Picture 1">
            <a:extLst>
              <a:ext uri="{FF2B5EF4-FFF2-40B4-BE49-F238E27FC236}">
                <a16:creationId xmlns:a16="http://schemas.microsoft.com/office/drawing/2014/main" id="{6988D44D-6C34-290B-FA43-1A4D74ECBB0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60275" y="1017725"/>
            <a:ext cx="5626135" cy="3680750"/>
          </a:xfrm>
          <a:prstGeom prst="rect">
            <a:avLst/>
          </a:prstGeom>
          <a:noFill/>
        </p:spPr>
      </p:pic>
      <p:pic>
        <p:nvPicPr>
          <p:cNvPr id="25" name="Audio 24">
            <a:hlinkClick r:id="" action="ppaction://media"/>
            <a:extLst>
              <a:ext uri="{FF2B5EF4-FFF2-40B4-BE49-F238E27FC236}">
                <a16:creationId xmlns:a16="http://schemas.microsoft.com/office/drawing/2014/main" id="{5F92AB69-62FE-93FB-804E-C7CB5555243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24" name="Ink 23">
                <a:extLst>
                  <a:ext uri="{FF2B5EF4-FFF2-40B4-BE49-F238E27FC236}">
                    <a16:creationId xmlns:a16="http://schemas.microsoft.com/office/drawing/2014/main" id="{951C1BAB-EE97-11E2-D2D9-68033F680D85}"/>
                  </a:ext>
                </a:extLst>
              </p14:cNvPr>
              <p14:cNvContentPartPr/>
              <p14:nvPr>
                <p:extLst>
                  <p:ext uri="{42D2F446-02D8-4167-A562-619A0277C38B}">
                    <p15:isNarration xmlns:p15="http://schemas.microsoft.com/office/powerpoint/2012/main" val="1"/>
                  </p:ext>
                </p:extLst>
              </p14:nvPr>
            </p14:nvContentPartPr>
            <p14:xfrm>
              <a:off x="7370640" y="1488960"/>
              <a:ext cx="983520" cy="2601000"/>
            </p14:xfrm>
          </p:contentPart>
        </mc:Choice>
        <mc:Fallback xmlns="">
          <p:pic>
            <p:nvPicPr>
              <p:cNvPr id="24" name="Ink 23">
                <a:extLst>
                  <a:ext uri="{FF2B5EF4-FFF2-40B4-BE49-F238E27FC236}">
                    <a16:creationId xmlns:a16="http://schemas.microsoft.com/office/drawing/2014/main" id="{951C1BAB-EE97-11E2-D2D9-68033F680D85}"/>
                  </a:ext>
                </a:extLst>
              </p:cNvPr>
              <p:cNvPicPr>
                <a:picLocks noGrp="1" noRot="1" noChangeAspect="1" noMove="1" noResize="1" noEditPoints="1" noAdjustHandles="1" noChangeArrowheads="1" noChangeShapeType="1"/>
              </p:cNvPicPr>
              <p:nvPr/>
            </p:nvPicPr>
            <p:blipFill>
              <a:blip r:embed="rId7"/>
              <a:stretch>
                <a:fillRect/>
              </a:stretch>
            </p:blipFill>
            <p:spPr>
              <a:xfrm>
                <a:off x="7361280" y="1479600"/>
                <a:ext cx="1002240" cy="2619720"/>
              </a:xfrm>
              <a:prstGeom prst="rect">
                <a:avLst/>
              </a:prstGeom>
            </p:spPr>
          </p:pic>
        </mc:Fallback>
      </mc:AlternateContent>
    </p:spTree>
    <p:extLst>
      <p:ext uri="{BB962C8B-B14F-4D97-AF65-F5344CB8AC3E}">
        <p14:creationId xmlns:p14="http://schemas.microsoft.com/office/powerpoint/2010/main" val="345872048"/>
      </p:ext>
    </p:extLst>
  </p:cSld>
  <p:clrMapOvr>
    <a:masterClrMapping/>
  </p:clrMapOvr>
  <mc:AlternateContent xmlns:mc="http://schemas.openxmlformats.org/markup-compatibility/2006" xmlns:p14="http://schemas.microsoft.com/office/powerpoint/2010/main">
    <mc:Choice Requires="p14">
      <p:transition spd="slow" p14:dur="2000" advTm="59046"/>
    </mc:Choice>
    <mc:Fallback xmlns="">
      <p:transition spd="slow" advTm="59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par>
                                <p:cTn id="7" presetID="59" presetClass="entr" presetSubtype="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cmd type="call" cmd="playFrom(0.0)">
                                      <p:cBhvr>
                                        <p:cTn id="9"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CD330B8-EF4D-8C8D-87AF-D0125A1947AB}"/>
              </a:ext>
            </a:extLst>
          </p:cNvPr>
          <p:cNvSpPr>
            <a:spLocks noGrp="1"/>
          </p:cNvSpPr>
          <p:nvPr>
            <p:ph type="subTitle" idx="2"/>
          </p:nvPr>
        </p:nvSpPr>
        <p:spPr>
          <a:xfrm>
            <a:off x="122662" y="2034158"/>
            <a:ext cx="4081347" cy="713400"/>
          </a:xfrm>
        </p:spPr>
        <p:txBody>
          <a:bodyPr/>
          <a:lstStyle/>
          <a:p>
            <a:r>
              <a:rPr lang="en-GB" dirty="0"/>
              <a:t>Fio, </a:t>
            </a:r>
          </a:p>
          <a:p>
            <a:r>
              <a:rPr lang="en-GB" dirty="0"/>
              <a:t>Random Read/Write, General Use</a:t>
            </a:r>
          </a:p>
        </p:txBody>
      </p:sp>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Results and analysis</a:t>
            </a:r>
          </a:p>
        </p:txBody>
      </p:sp>
      <p:pic>
        <p:nvPicPr>
          <p:cNvPr id="4" name="Picture 3" descr="A graph of numbers and text&#10;&#10;Description automatically generated with medium confidence">
            <a:extLst>
              <a:ext uri="{FF2B5EF4-FFF2-40B4-BE49-F238E27FC236}">
                <a16:creationId xmlns:a16="http://schemas.microsoft.com/office/drawing/2014/main" id="{65F6161F-6E3E-1F0A-BDEA-E633A26AF71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48978" y="1017725"/>
            <a:ext cx="2631686" cy="3902738"/>
          </a:xfrm>
          <a:prstGeom prst="rect">
            <a:avLst/>
          </a:prstGeom>
          <a:noFill/>
        </p:spPr>
      </p:pic>
      <p:pic>
        <p:nvPicPr>
          <p:cNvPr id="23" name="Audio 22">
            <a:hlinkClick r:id="" action="ppaction://media"/>
            <a:extLst>
              <a:ext uri="{FF2B5EF4-FFF2-40B4-BE49-F238E27FC236}">
                <a16:creationId xmlns:a16="http://schemas.microsoft.com/office/drawing/2014/main" id="{D6F89850-B65E-89D5-0107-7EF049BCD80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22" name="Ink 21">
                <a:extLst>
                  <a:ext uri="{FF2B5EF4-FFF2-40B4-BE49-F238E27FC236}">
                    <a16:creationId xmlns:a16="http://schemas.microsoft.com/office/drawing/2014/main" id="{D381A5A9-1C38-4905-D0C8-9475FD02124F}"/>
                  </a:ext>
                </a:extLst>
              </p14:cNvPr>
              <p14:cNvContentPartPr/>
              <p14:nvPr>
                <p:extLst>
                  <p:ext uri="{42D2F446-02D8-4167-A562-619A0277C38B}">
                    <p15:isNarration xmlns:p15="http://schemas.microsoft.com/office/powerpoint/2012/main" val="1"/>
                  </p:ext>
                </p:extLst>
              </p14:nvPr>
            </p14:nvContentPartPr>
            <p14:xfrm>
              <a:off x="5724720" y="1226160"/>
              <a:ext cx="1223280" cy="3201480"/>
            </p14:xfrm>
          </p:contentPart>
        </mc:Choice>
        <mc:Fallback xmlns="">
          <p:pic>
            <p:nvPicPr>
              <p:cNvPr id="22" name="Ink 21">
                <a:extLst>
                  <a:ext uri="{FF2B5EF4-FFF2-40B4-BE49-F238E27FC236}">
                    <a16:creationId xmlns:a16="http://schemas.microsoft.com/office/drawing/2014/main" id="{D381A5A9-1C38-4905-D0C8-9475FD02124F}"/>
                  </a:ext>
                </a:extLst>
              </p:cNvPr>
              <p:cNvPicPr>
                <a:picLocks noGrp="1" noRot="1" noChangeAspect="1" noMove="1" noResize="1" noEditPoints="1" noAdjustHandles="1" noChangeArrowheads="1" noChangeShapeType="1"/>
              </p:cNvPicPr>
              <p:nvPr/>
            </p:nvPicPr>
            <p:blipFill>
              <a:blip r:embed="rId7"/>
              <a:stretch>
                <a:fillRect/>
              </a:stretch>
            </p:blipFill>
            <p:spPr>
              <a:xfrm>
                <a:off x="5715360" y="1216800"/>
                <a:ext cx="1242000" cy="3220200"/>
              </a:xfrm>
              <a:prstGeom prst="rect">
                <a:avLst/>
              </a:prstGeom>
            </p:spPr>
          </p:pic>
        </mc:Fallback>
      </mc:AlternateContent>
    </p:spTree>
    <p:extLst>
      <p:ext uri="{BB962C8B-B14F-4D97-AF65-F5344CB8AC3E}">
        <p14:creationId xmlns:p14="http://schemas.microsoft.com/office/powerpoint/2010/main" val="2445285824"/>
      </p:ext>
    </p:extLst>
  </p:cSld>
  <p:clrMapOvr>
    <a:masterClrMapping/>
  </p:clrMapOvr>
  <mc:AlternateContent xmlns:mc="http://schemas.openxmlformats.org/markup-compatibility/2006" xmlns:p14="http://schemas.microsoft.com/office/powerpoint/2010/main">
    <mc:Choice Requires="p14">
      <p:transition spd="slow" p14:dur="2000" advTm="94191"/>
    </mc:Choice>
    <mc:Fallback xmlns="">
      <p:transition spd="slow" advTm="94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par>
                                <p:cTn id="7" presetID="59" presetClass="entr" presetSubtype="0" fill="hold" nodeType="withEffect">
                                  <p:stCondLst>
                                    <p:cond delay="0"/>
                                  </p:stCondLst>
                                  <p:childTnLst>
                                    <p:set>
                                      <p:cBhvr>
                                        <p:cTn id="8" dur="1" fill="hold">
                                          <p:stCondLst>
                                            <p:cond delay="0"/>
                                          </p:stCondLst>
                                        </p:cTn>
                                        <p:tgtEl>
                                          <p:spTgt spid="22"/>
                                        </p:tgtEl>
                                        <p:attrNameLst>
                                          <p:attrName>style.visibility</p:attrName>
                                        </p:attrNameLst>
                                      </p:cBhvr>
                                      <p:to>
                                        <p:strVal val="visible"/>
                                      </p:to>
                                    </p:set>
                                    <p:cmd type="call" cmd="playFrom(0.0)">
                                      <p:cBhvr>
                                        <p:cTn id="9"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CD330B8-EF4D-8C8D-87AF-D0125A1947AB}"/>
              </a:ext>
            </a:extLst>
          </p:cNvPr>
          <p:cNvSpPr>
            <a:spLocks noGrp="1"/>
          </p:cNvSpPr>
          <p:nvPr>
            <p:ph type="subTitle" idx="2"/>
          </p:nvPr>
        </p:nvSpPr>
        <p:spPr>
          <a:xfrm>
            <a:off x="122662" y="2034158"/>
            <a:ext cx="4081347" cy="713400"/>
          </a:xfrm>
        </p:spPr>
        <p:txBody>
          <a:bodyPr/>
          <a:lstStyle/>
          <a:p>
            <a:r>
              <a:rPr lang="en-GB" dirty="0"/>
              <a:t>Fio, </a:t>
            </a:r>
          </a:p>
          <a:p>
            <a:r>
              <a:rPr lang="en-GB" dirty="0"/>
              <a:t>Random Read/Write, Best Case</a:t>
            </a:r>
            <a:endParaRPr lang="en-GB" sz="2800" dirty="0">
              <a:solidFill>
                <a:srgbClr val="FF0000"/>
              </a:solidFill>
            </a:endParaRPr>
          </a:p>
        </p:txBody>
      </p:sp>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Results and analysis</a:t>
            </a:r>
          </a:p>
        </p:txBody>
      </p:sp>
      <p:pic>
        <p:nvPicPr>
          <p:cNvPr id="2" name="Picture 1" descr="A graph of numbers and text&#10;&#10;Description automatically generated with medium confidence">
            <a:extLst>
              <a:ext uri="{FF2B5EF4-FFF2-40B4-BE49-F238E27FC236}">
                <a16:creationId xmlns:a16="http://schemas.microsoft.com/office/drawing/2014/main" id="{BA8182C4-AF39-683D-D9C4-7E74906EC430}"/>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48978" y="1017725"/>
            <a:ext cx="2678383" cy="3902738"/>
          </a:xfrm>
          <a:prstGeom prst="rect">
            <a:avLst/>
          </a:prstGeom>
          <a:noFill/>
        </p:spPr>
      </p:pic>
      <p:pic>
        <p:nvPicPr>
          <p:cNvPr id="39" name="Audio 38">
            <a:hlinkClick r:id="" action="ppaction://media"/>
            <a:extLst>
              <a:ext uri="{FF2B5EF4-FFF2-40B4-BE49-F238E27FC236}">
                <a16:creationId xmlns:a16="http://schemas.microsoft.com/office/drawing/2014/main" id="{3FFDED36-AD70-40EE-5F40-546EAA37FA2A}"/>
              </a:ext>
            </a:extLst>
          </p:cNvPr>
          <p:cNvPicPr>
            <a:picLocks noChangeAspect="1"/>
          </p:cNvPicPr>
          <p:nvPr>
            <a:audioFile r:link="rId1"/>
            <p:extLst>
              <p:ext uri="{DAA4B4D4-6D71-4841-9C94-3DE7FCFB9230}">
                <p14:media xmlns:p14="http://schemas.microsoft.com/office/powerpoint/2010/main" r:embed="rId2">
                  <p14:trim end="11140.6712"/>
                </p14:media>
              </p:ext>
            </p:extLst>
          </p:nvPr>
        </p:nvPicPr>
        <p:blipFill>
          <a:blip r:embed="rId6"/>
          <a:srcRect l="-76563" t="-76563" r="-76563" b="-76563"/>
          <a:stretch>
            <a:fillRect/>
          </a:stretch>
        </p:blipFill>
        <p:spPr>
          <a:xfrm>
            <a:off x="7539228" y="3538728"/>
            <a:ext cx="1543050" cy="1543050"/>
          </a:xfrm>
          <a:prstGeom prst="ellipse">
            <a:avLst/>
          </a:prstGeom>
        </p:spPr>
      </p:pic>
      <mc:AlternateContent xmlns:mc="http://schemas.openxmlformats.org/markup-compatibility/2006">
        <mc:Choice xmlns:p14="http://schemas.microsoft.com/office/powerpoint/2010/main" xmlns:iact="http://schemas.microsoft.com/office/powerpoint/2014/inkAction" Requires="p14 iact">
          <p:contentPart p14:bwMode="auto" r:id="rId7">
            <p14:nvContentPartPr>
              <p14:cNvPr id="38" name="Ink 37">
                <a:extLst>
                  <a:ext uri="{FF2B5EF4-FFF2-40B4-BE49-F238E27FC236}">
                    <a16:creationId xmlns:a16="http://schemas.microsoft.com/office/drawing/2014/main" id="{90B7FC65-2BDB-C313-A550-717EB40D90AC}"/>
                  </a:ext>
                </a:extLst>
              </p14:cNvPr>
              <p14:cNvContentPartPr/>
              <p14:nvPr>
                <p:extLst>
                  <p:ext uri="{42D2F446-02D8-4167-A562-619A0277C38B}">
                    <p15:isNarration xmlns:p15="http://schemas.microsoft.com/office/powerpoint/2012/main" val="1"/>
                  </p:ext>
                </p:extLst>
              </p14:nvPr>
            </p14:nvContentPartPr>
            <p14:xfrm>
              <a:off x="6563520" y="1328760"/>
              <a:ext cx="555120" cy="3359160"/>
            </p14:xfrm>
          </p:contentPart>
        </mc:Choice>
        <mc:Fallback>
          <p:pic>
            <p:nvPicPr>
              <p:cNvPr id="38" name="Ink 37">
                <a:extLst>
                  <a:ext uri="{FF2B5EF4-FFF2-40B4-BE49-F238E27FC236}">
                    <a16:creationId xmlns:a16="http://schemas.microsoft.com/office/drawing/2014/main" id="{90B7FC65-2BDB-C313-A550-717EB40D90AC}"/>
                  </a:ext>
                </a:extLst>
              </p:cNvPr>
              <p:cNvPicPr>
                <a:picLocks noGrp="1" noRot="1" noChangeAspect="1" noMove="1" noResize="1" noEditPoints="1" noAdjustHandles="1" noChangeArrowheads="1" noChangeShapeType="1"/>
              </p:cNvPicPr>
              <p:nvPr/>
            </p:nvPicPr>
            <p:blipFill>
              <a:blip r:embed="rId8"/>
              <a:stretch>
                <a:fillRect/>
              </a:stretch>
            </p:blipFill>
            <p:spPr>
              <a:xfrm>
                <a:off x="6554160" y="1319400"/>
                <a:ext cx="573840" cy="3377880"/>
              </a:xfrm>
              <a:prstGeom prst="rect">
                <a:avLst/>
              </a:prstGeom>
            </p:spPr>
          </p:pic>
        </mc:Fallback>
      </mc:AlternateContent>
    </p:spTree>
    <p:extLst>
      <p:ext uri="{BB962C8B-B14F-4D97-AF65-F5344CB8AC3E}">
        <p14:creationId xmlns:p14="http://schemas.microsoft.com/office/powerpoint/2010/main" val="3732161283"/>
      </p:ext>
    </p:extLst>
  </p:cSld>
  <p:clrMapOvr>
    <a:masterClrMapping/>
  </p:clrMapOvr>
  <mc:AlternateContent xmlns:mc="http://schemas.openxmlformats.org/markup-compatibility/2006">
    <mc:Choice xmlns:p14="http://schemas.microsoft.com/office/powerpoint/2010/main" Requires="p14">
      <p:transition spd="slow" p14:dur="2000" advTm="127951"/>
    </mc:Choice>
    <mc:Fallback>
      <p:transition spd="slow" advTm="127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par>
                                <p:cTn id="7" presetID="59" presetClass="entr" presetSubtype="0" fill="hold" nodeType="withEffect">
                                  <p:stCondLst>
                                    <p:cond delay="0"/>
                                  </p:stCondLst>
                                  <p:childTnLst>
                                    <p:set>
                                      <p:cBhvr>
                                        <p:cTn id="8" dur="1" fill="hold">
                                          <p:stCondLst>
                                            <p:cond delay="0"/>
                                          </p:stCondLst>
                                        </p:cTn>
                                        <p:tgtEl>
                                          <p:spTgt spid="38"/>
                                        </p:tgtEl>
                                        <p:attrNameLst>
                                          <p:attrName>style.visibility</p:attrName>
                                        </p:attrNameLst>
                                      </p:cBhvr>
                                      <p:to>
                                        <p:strVal val="visible"/>
                                      </p:to>
                                    </p:set>
                                    <p:cmd type="call" cmd="playFrom(0.0)">
                                      <p:cBhvr>
                                        <p:cTn id="9"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9"/>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CD330B8-EF4D-8C8D-87AF-D0125A1947AB}"/>
              </a:ext>
            </a:extLst>
          </p:cNvPr>
          <p:cNvSpPr>
            <a:spLocks noGrp="1"/>
          </p:cNvSpPr>
          <p:nvPr>
            <p:ph type="subTitle" idx="2"/>
          </p:nvPr>
        </p:nvSpPr>
        <p:spPr>
          <a:xfrm>
            <a:off x="122662" y="2034158"/>
            <a:ext cx="4081347" cy="713400"/>
          </a:xfrm>
        </p:spPr>
        <p:txBody>
          <a:bodyPr/>
          <a:lstStyle/>
          <a:p>
            <a:r>
              <a:rPr lang="en-GB" dirty="0"/>
              <a:t>Fio, </a:t>
            </a:r>
          </a:p>
          <a:p>
            <a:r>
              <a:rPr lang="en-GB" dirty="0"/>
              <a:t>Random Read/Write, Worst Case</a:t>
            </a:r>
          </a:p>
        </p:txBody>
      </p:sp>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Results and analysis</a:t>
            </a:r>
          </a:p>
        </p:txBody>
      </p:sp>
      <p:pic>
        <p:nvPicPr>
          <p:cNvPr id="4" name="Picture 3" descr="A graph of numbers and text&#10;&#10;Description automatically generated with medium confidence">
            <a:extLst>
              <a:ext uri="{FF2B5EF4-FFF2-40B4-BE49-F238E27FC236}">
                <a16:creationId xmlns:a16="http://schemas.microsoft.com/office/drawing/2014/main" id="{7975A955-C00E-A2D8-9402-7D79F1866CB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48977" y="1017725"/>
            <a:ext cx="2678383" cy="3902738"/>
          </a:xfrm>
          <a:prstGeom prst="rect">
            <a:avLst/>
          </a:prstGeom>
          <a:noFill/>
        </p:spPr>
      </p:pic>
      <p:pic>
        <p:nvPicPr>
          <p:cNvPr id="17" name="Audio 16">
            <a:hlinkClick r:id="" action="ppaction://media"/>
            <a:extLst>
              <a:ext uri="{FF2B5EF4-FFF2-40B4-BE49-F238E27FC236}">
                <a16:creationId xmlns:a16="http://schemas.microsoft.com/office/drawing/2014/main" id="{4166549A-0127-FD0A-3174-7C0F914348C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16" name="Ink 15">
                <a:extLst>
                  <a:ext uri="{FF2B5EF4-FFF2-40B4-BE49-F238E27FC236}">
                    <a16:creationId xmlns:a16="http://schemas.microsoft.com/office/drawing/2014/main" id="{1F6D7EF3-B7DD-3E4C-A8FA-448363AB6F8D}"/>
                  </a:ext>
                </a:extLst>
              </p14:cNvPr>
              <p14:cNvContentPartPr/>
              <p14:nvPr>
                <p:extLst>
                  <p:ext uri="{42D2F446-02D8-4167-A562-619A0277C38B}">
                    <p15:isNarration xmlns:p15="http://schemas.microsoft.com/office/powerpoint/2012/main" val="1"/>
                  </p:ext>
                </p:extLst>
              </p14:nvPr>
            </p14:nvContentPartPr>
            <p14:xfrm>
              <a:off x="6387480" y="1293480"/>
              <a:ext cx="639000" cy="3461400"/>
            </p14:xfrm>
          </p:contentPart>
        </mc:Choice>
        <mc:Fallback xmlns="">
          <p:pic>
            <p:nvPicPr>
              <p:cNvPr id="16" name="Ink 15">
                <a:extLst>
                  <a:ext uri="{FF2B5EF4-FFF2-40B4-BE49-F238E27FC236}">
                    <a16:creationId xmlns:a16="http://schemas.microsoft.com/office/drawing/2014/main" id="{1F6D7EF3-B7DD-3E4C-A8FA-448363AB6F8D}"/>
                  </a:ext>
                </a:extLst>
              </p:cNvPr>
              <p:cNvPicPr>
                <a:picLocks noGrp="1" noRot="1" noChangeAspect="1" noMove="1" noResize="1" noEditPoints="1" noAdjustHandles="1" noChangeArrowheads="1" noChangeShapeType="1"/>
              </p:cNvPicPr>
              <p:nvPr/>
            </p:nvPicPr>
            <p:blipFill>
              <a:blip r:embed="rId7"/>
              <a:stretch>
                <a:fillRect/>
              </a:stretch>
            </p:blipFill>
            <p:spPr>
              <a:xfrm>
                <a:off x="6378120" y="1284120"/>
                <a:ext cx="657720" cy="3480120"/>
              </a:xfrm>
              <a:prstGeom prst="rect">
                <a:avLst/>
              </a:prstGeom>
            </p:spPr>
          </p:pic>
        </mc:Fallback>
      </mc:AlternateContent>
    </p:spTree>
    <p:extLst>
      <p:ext uri="{BB962C8B-B14F-4D97-AF65-F5344CB8AC3E}">
        <p14:creationId xmlns:p14="http://schemas.microsoft.com/office/powerpoint/2010/main" val="22444355"/>
      </p:ext>
    </p:extLst>
  </p:cSld>
  <p:clrMapOvr>
    <a:masterClrMapping/>
  </p:clrMapOvr>
  <mc:AlternateContent xmlns:mc="http://schemas.openxmlformats.org/markup-compatibility/2006" xmlns:p14="http://schemas.microsoft.com/office/powerpoint/2010/main">
    <mc:Choice Requires="p14">
      <p:transition spd="slow" p14:dur="2000" advTm="70983"/>
    </mc:Choice>
    <mc:Fallback xmlns="">
      <p:transition spd="slow" advTm="709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par>
                                <p:cTn id="7" presetID="59"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md type="call" cmd="playFrom(0.0)">
                                      <p:cBhvr>
                                        <p:cTn id="9"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3B6BA-59CC-29B2-67E3-D9F7BDB3C672}"/>
              </a:ext>
            </a:extLst>
          </p:cNvPr>
          <p:cNvSpPr>
            <a:spLocks noGrp="1"/>
          </p:cNvSpPr>
          <p:nvPr>
            <p:ph type="title"/>
          </p:nvPr>
        </p:nvSpPr>
        <p:spPr/>
        <p:txBody>
          <a:bodyPr/>
          <a:lstStyle/>
          <a:p>
            <a:r>
              <a:rPr lang="en-GB" dirty="0"/>
              <a:t>Introduction</a:t>
            </a:r>
          </a:p>
        </p:txBody>
      </p:sp>
      <p:sp>
        <p:nvSpPr>
          <p:cNvPr id="3" name="Title 2">
            <a:extLst>
              <a:ext uri="{FF2B5EF4-FFF2-40B4-BE49-F238E27FC236}">
                <a16:creationId xmlns:a16="http://schemas.microsoft.com/office/drawing/2014/main" id="{EAB4CA05-0B09-78D1-DCF6-B712EBF4BFE6}"/>
              </a:ext>
            </a:extLst>
          </p:cNvPr>
          <p:cNvSpPr>
            <a:spLocks noGrp="1"/>
          </p:cNvSpPr>
          <p:nvPr>
            <p:ph type="title" idx="2"/>
          </p:nvPr>
        </p:nvSpPr>
        <p:spPr/>
        <p:txBody>
          <a:bodyPr/>
          <a:lstStyle/>
          <a:p>
            <a:r>
              <a:rPr lang="en-GB" dirty="0"/>
              <a:t>1</a:t>
            </a:r>
          </a:p>
        </p:txBody>
      </p:sp>
      <p:sp>
        <p:nvSpPr>
          <p:cNvPr id="5" name="Title 4">
            <a:extLst>
              <a:ext uri="{FF2B5EF4-FFF2-40B4-BE49-F238E27FC236}">
                <a16:creationId xmlns:a16="http://schemas.microsoft.com/office/drawing/2014/main" id="{A54287C5-3950-568B-F7B2-DD17BB22D631}"/>
              </a:ext>
            </a:extLst>
          </p:cNvPr>
          <p:cNvSpPr>
            <a:spLocks noGrp="1"/>
          </p:cNvSpPr>
          <p:nvPr>
            <p:ph type="title" idx="3"/>
          </p:nvPr>
        </p:nvSpPr>
        <p:spPr/>
        <p:txBody>
          <a:bodyPr/>
          <a:lstStyle/>
          <a:p>
            <a:r>
              <a:rPr lang="en-GB" dirty="0"/>
              <a:t>ZFS Basics</a:t>
            </a:r>
          </a:p>
        </p:txBody>
      </p:sp>
      <p:sp>
        <p:nvSpPr>
          <p:cNvPr id="6" name="Title 5">
            <a:extLst>
              <a:ext uri="{FF2B5EF4-FFF2-40B4-BE49-F238E27FC236}">
                <a16:creationId xmlns:a16="http://schemas.microsoft.com/office/drawing/2014/main" id="{E838D8EE-49D3-2C96-13CF-A62B9937785F}"/>
              </a:ext>
            </a:extLst>
          </p:cNvPr>
          <p:cNvSpPr>
            <a:spLocks noGrp="1"/>
          </p:cNvSpPr>
          <p:nvPr>
            <p:ph type="title" idx="4"/>
          </p:nvPr>
        </p:nvSpPr>
        <p:spPr/>
        <p:txBody>
          <a:bodyPr/>
          <a:lstStyle/>
          <a:p>
            <a:r>
              <a:rPr lang="en-GB" dirty="0"/>
              <a:t>2</a:t>
            </a:r>
          </a:p>
        </p:txBody>
      </p:sp>
      <p:sp>
        <p:nvSpPr>
          <p:cNvPr id="8" name="Title 7">
            <a:extLst>
              <a:ext uri="{FF2B5EF4-FFF2-40B4-BE49-F238E27FC236}">
                <a16:creationId xmlns:a16="http://schemas.microsoft.com/office/drawing/2014/main" id="{B6287445-B0DD-01F7-37E4-3D9DA3E734A0}"/>
              </a:ext>
            </a:extLst>
          </p:cNvPr>
          <p:cNvSpPr>
            <a:spLocks noGrp="1"/>
          </p:cNvSpPr>
          <p:nvPr>
            <p:ph type="title" idx="6"/>
          </p:nvPr>
        </p:nvSpPr>
        <p:spPr/>
        <p:txBody>
          <a:bodyPr/>
          <a:lstStyle/>
          <a:p>
            <a:r>
              <a:rPr lang="en-GB" dirty="0"/>
              <a:t>Methodology</a:t>
            </a:r>
          </a:p>
        </p:txBody>
      </p:sp>
      <p:sp>
        <p:nvSpPr>
          <p:cNvPr id="9" name="Title 8">
            <a:extLst>
              <a:ext uri="{FF2B5EF4-FFF2-40B4-BE49-F238E27FC236}">
                <a16:creationId xmlns:a16="http://schemas.microsoft.com/office/drawing/2014/main" id="{F58CBDF4-96AC-380D-80FF-6B95D7240B3C}"/>
              </a:ext>
            </a:extLst>
          </p:cNvPr>
          <p:cNvSpPr>
            <a:spLocks noGrp="1"/>
          </p:cNvSpPr>
          <p:nvPr>
            <p:ph type="title" idx="7"/>
          </p:nvPr>
        </p:nvSpPr>
        <p:spPr/>
        <p:txBody>
          <a:bodyPr/>
          <a:lstStyle/>
          <a:p>
            <a:r>
              <a:rPr lang="en-GB" dirty="0"/>
              <a:t>3</a:t>
            </a:r>
          </a:p>
        </p:txBody>
      </p:sp>
      <p:sp>
        <p:nvSpPr>
          <p:cNvPr id="11" name="Title 10">
            <a:extLst>
              <a:ext uri="{FF2B5EF4-FFF2-40B4-BE49-F238E27FC236}">
                <a16:creationId xmlns:a16="http://schemas.microsoft.com/office/drawing/2014/main" id="{50F67D34-9FA3-28BD-67AB-C4415729872E}"/>
              </a:ext>
            </a:extLst>
          </p:cNvPr>
          <p:cNvSpPr>
            <a:spLocks noGrp="1"/>
          </p:cNvSpPr>
          <p:nvPr>
            <p:ph type="title" idx="9"/>
          </p:nvPr>
        </p:nvSpPr>
        <p:spPr>
          <a:xfrm>
            <a:off x="720000" y="3664274"/>
            <a:ext cx="2444100" cy="846393"/>
          </a:xfrm>
        </p:spPr>
        <p:txBody>
          <a:bodyPr/>
          <a:lstStyle/>
          <a:p>
            <a:r>
              <a:rPr lang="en-GB" dirty="0"/>
              <a:t>Results and Analysis</a:t>
            </a:r>
            <a:br>
              <a:rPr lang="en-GB" dirty="0"/>
            </a:br>
            <a:endParaRPr lang="en-GB" dirty="0"/>
          </a:p>
        </p:txBody>
      </p:sp>
      <p:sp>
        <p:nvSpPr>
          <p:cNvPr id="12" name="Title 11">
            <a:extLst>
              <a:ext uri="{FF2B5EF4-FFF2-40B4-BE49-F238E27FC236}">
                <a16:creationId xmlns:a16="http://schemas.microsoft.com/office/drawing/2014/main" id="{685FCD32-1E0C-9063-8107-231F7B248B82}"/>
              </a:ext>
            </a:extLst>
          </p:cNvPr>
          <p:cNvSpPr>
            <a:spLocks noGrp="1"/>
          </p:cNvSpPr>
          <p:nvPr>
            <p:ph type="title" idx="13"/>
          </p:nvPr>
        </p:nvSpPr>
        <p:spPr/>
        <p:txBody>
          <a:bodyPr/>
          <a:lstStyle/>
          <a:p>
            <a:r>
              <a:rPr lang="en-GB" dirty="0"/>
              <a:t>4</a:t>
            </a:r>
          </a:p>
        </p:txBody>
      </p:sp>
      <p:sp>
        <p:nvSpPr>
          <p:cNvPr id="14" name="Title 13">
            <a:extLst>
              <a:ext uri="{FF2B5EF4-FFF2-40B4-BE49-F238E27FC236}">
                <a16:creationId xmlns:a16="http://schemas.microsoft.com/office/drawing/2014/main" id="{1F2990C3-D21B-8206-95CF-7896D4F2B478}"/>
              </a:ext>
            </a:extLst>
          </p:cNvPr>
          <p:cNvSpPr>
            <a:spLocks noGrp="1"/>
          </p:cNvSpPr>
          <p:nvPr>
            <p:ph type="title" idx="15"/>
          </p:nvPr>
        </p:nvSpPr>
        <p:spPr>
          <a:xfrm>
            <a:off x="3327300" y="3664275"/>
            <a:ext cx="2760300" cy="527700"/>
          </a:xfrm>
        </p:spPr>
        <p:txBody>
          <a:bodyPr/>
          <a:lstStyle/>
          <a:p>
            <a:r>
              <a:rPr lang="en-GB" dirty="0"/>
              <a:t>Conclusion</a:t>
            </a:r>
            <a:br>
              <a:rPr lang="en-GB" dirty="0"/>
            </a:br>
            <a:endParaRPr lang="en-GB" dirty="0"/>
          </a:p>
        </p:txBody>
      </p:sp>
      <p:sp>
        <p:nvSpPr>
          <p:cNvPr id="15" name="Title 14">
            <a:extLst>
              <a:ext uri="{FF2B5EF4-FFF2-40B4-BE49-F238E27FC236}">
                <a16:creationId xmlns:a16="http://schemas.microsoft.com/office/drawing/2014/main" id="{29B576D3-189B-C2EB-BCE4-875ED3401506}"/>
              </a:ext>
            </a:extLst>
          </p:cNvPr>
          <p:cNvSpPr>
            <a:spLocks noGrp="1"/>
          </p:cNvSpPr>
          <p:nvPr>
            <p:ph type="title" idx="16"/>
          </p:nvPr>
        </p:nvSpPr>
        <p:spPr/>
        <p:txBody>
          <a:bodyPr/>
          <a:lstStyle/>
          <a:p>
            <a:r>
              <a:rPr lang="en-GB" dirty="0"/>
              <a:t>5</a:t>
            </a:r>
          </a:p>
        </p:txBody>
      </p:sp>
      <p:sp>
        <p:nvSpPr>
          <p:cNvPr id="17" name="Title 16">
            <a:extLst>
              <a:ext uri="{FF2B5EF4-FFF2-40B4-BE49-F238E27FC236}">
                <a16:creationId xmlns:a16="http://schemas.microsoft.com/office/drawing/2014/main" id="{01A7EB7C-DE23-99CB-A7CC-C45CD9EDB8FB}"/>
              </a:ext>
            </a:extLst>
          </p:cNvPr>
          <p:cNvSpPr>
            <a:spLocks noGrp="1"/>
          </p:cNvSpPr>
          <p:nvPr>
            <p:ph type="title" idx="18"/>
          </p:nvPr>
        </p:nvSpPr>
        <p:spPr/>
        <p:txBody>
          <a:bodyPr/>
          <a:lstStyle/>
          <a:p>
            <a:endParaRPr lang="en-GB" dirty="0"/>
          </a:p>
        </p:txBody>
      </p:sp>
      <p:sp>
        <p:nvSpPr>
          <p:cNvPr id="18" name="Title 17">
            <a:extLst>
              <a:ext uri="{FF2B5EF4-FFF2-40B4-BE49-F238E27FC236}">
                <a16:creationId xmlns:a16="http://schemas.microsoft.com/office/drawing/2014/main" id="{3B90FA6C-BA57-3847-3FAB-2156A8C40E63}"/>
              </a:ext>
            </a:extLst>
          </p:cNvPr>
          <p:cNvSpPr>
            <a:spLocks noGrp="1"/>
          </p:cNvSpPr>
          <p:nvPr>
            <p:ph type="title" idx="19"/>
          </p:nvPr>
        </p:nvSpPr>
        <p:spPr/>
        <p:txBody>
          <a:bodyPr/>
          <a:lstStyle/>
          <a:p>
            <a:endParaRPr lang="en-GB" dirty="0"/>
          </a:p>
        </p:txBody>
      </p:sp>
      <p:sp>
        <p:nvSpPr>
          <p:cNvPr id="20" name="Title 19">
            <a:extLst>
              <a:ext uri="{FF2B5EF4-FFF2-40B4-BE49-F238E27FC236}">
                <a16:creationId xmlns:a16="http://schemas.microsoft.com/office/drawing/2014/main" id="{B0D75332-E80A-F517-8C64-5A9471BDD6AB}"/>
              </a:ext>
            </a:extLst>
          </p:cNvPr>
          <p:cNvSpPr>
            <a:spLocks noGrp="1"/>
          </p:cNvSpPr>
          <p:nvPr>
            <p:ph type="title" idx="21"/>
          </p:nvPr>
        </p:nvSpPr>
        <p:spPr/>
        <p:txBody>
          <a:bodyPr/>
          <a:lstStyle/>
          <a:p>
            <a:r>
              <a:rPr lang="en-GB" dirty="0"/>
              <a:t>Table of contents</a:t>
            </a:r>
          </a:p>
        </p:txBody>
      </p:sp>
      <p:pic>
        <p:nvPicPr>
          <p:cNvPr id="29" name="Audio 28">
            <a:hlinkClick r:id="" action="ppaction://media"/>
            <a:extLst>
              <a:ext uri="{FF2B5EF4-FFF2-40B4-BE49-F238E27FC236}">
                <a16:creationId xmlns:a16="http://schemas.microsoft.com/office/drawing/2014/main" id="{C8B86A8E-1C9D-99B0-F815-0BA62203EC4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99748491"/>
      </p:ext>
    </p:extLst>
  </p:cSld>
  <p:clrMapOvr>
    <a:masterClrMapping/>
  </p:clrMapOvr>
  <mc:AlternateContent xmlns:mc="http://schemas.openxmlformats.org/markup-compatibility/2006" xmlns:p14="http://schemas.microsoft.com/office/powerpoint/2010/main">
    <mc:Choice Requires="p14">
      <p:transition spd="slow" p14:dur="2000" advTm="974"/>
    </mc:Choice>
    <mc:Fallback xmlns="">
      <p:transition spd="slow" advTm="9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CD330B8-EF4D-8C8D-87AF-D0125A1947AB}"/>
              </a:ext>
            </a:extLst>
          </p:cNvPr>
          <p:cNvSpPr>
            <a:spLocks noGrp="1"/>
          </p:cNvSpPr>
          <p:nvPr>
            <p:ph type="subTitle" idx="2"/>
          </p:nvPr>
        </p:nvSpPr>
        <p:spPr>
          <a:xfrm>
            <a:off x="122662" y="2034158"/>
            <a:ext cx="4153831" cy="713400"/>
          </a:xfrm>
        </p:spPr>
        <p:txBody>
          <a:bodyPr/>
          <a:lstStyle/>
          <a:p>
            <a:r>
              <a:rPr lang="en-GB" dirty="0"/>
              <a:t>Fio, </a:t>
            </a:r>
          </a:p>
          <a:p>
            <a:r>
              <a:rPr lang="en-GB" dirty="0"/>
              <a:t>Sequential Read/Write, General Use</a:t>
            </a:r>
          </a:p>
        </p:txBody>
      </p:sp>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Results and analysis</a:t>
            </a:r>
          </a:p>
        </p:txBody>
      </p:sp>
      <p:pic>
        <p:nvPicPr>
          <p:cNvPr id="4" name="Picture 3">
            <a:extLst>
              <a:ext uri="{FF2B5EF4-FFF2-40B4-BE49-F238E27FC236}">
                <a16:creationId xmlns:a16="http://schemas.microsoft.com/office/drawing/2014/main" id="{D2B6B0A4-F7CB-E620-3BF9-77F23B06C6AD}"/>
              </a:ext>
            </a:extLst>
          </p:cNvPr>
          <p:cNvPicPr>
            <a:picLocks noChangeAspect="1"/>
          </p:cNvPicPr>
          <p:nvPr/>
        </p:nvPicPr>
        <p:blipFill>
          <a:blip r:embed="rId4"/>
          <a:stretch>
            <a:fillRect/>
          </a:stretch>
        </p:blipFill>
        <p:spPr>
          <a:xfrm>
            <a:off x="4348978" y="1017725"/>
            <a:ext cx="2674911" cy="3902738"/>
          </a:xfrm>
          <a:prstGeom prst="rect">
            <a:avLst/>
          </a:prstGeom>
        </p:spPr>
      </p:pic>
      <p:pic>
        <p:nvPicPr>
          <p:cNvPr id="17" name="Audio 16">
            <a:hlinkClick r:id="" action="ppaction://media"/>
            <a:extLst>
              <a:ext uri="{FF2B5EF4-FFF2-40B4-BE49-F238E27FC236}">
                <a16:creationId xmlns:a16="http://schemas.microsoft.com/office/drawing/2014/main" id="{CC33E1A8-0445-76EF-1D68-9B7B149FE9F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16" name="Ink 15">
                <a:extLst>
                  <a:ext uri="{FF2B5EF4-FFF2-40B4-BE49-F238E27FC236}">
                    <a16:creationId xmlns:a16="http://schemas.microsoft.com/office/drawing/2014/main" id="{28EBB46C-94F7-CADE-E7F4-6727B3033E85}"/>
                  </a:ext>
                </a:extLst>
              </p14:cNvPr>
              <p14:cNvContentPartPr/>
              <p14:nvPr>
                <p:extLst>
                  <p:ext uri="{42D2F446-02D8-4167-A562-619A0277C38B}">
                    <p15:isNarration xmlns:p15="http://schemas.microsoft.com/office/powerpoint/2012/main" val="1"/>
                  </p:ext>
                </p:extLst>
              </p14:nvPr>
            </p14:nvContentPartPr>
            <p14:xfrm>
              <a:off x="5927400" y="1232280"/>
              <a:ext cx="1302840" cy="3442320"/>
            </p14:xfrm>
          </p:contentPart>
        </mc:Choice>
        <mc:Fallback xmlns="">
          <p:pic>
            <p:nvPicPr>
              <p:cNvPr id="16" name="Ink 15">
                <a:extLst>
                  <a:ext uri="{FF2B5EF4-FFF2-40B4-BE49-F238E27FC236}">
                    <a16:creationId xmlns:a16="http://schemas.microsoft.com/office/drawing/2014/main" id="{28EBB46C-94F7-CADE-E7F4-6727B3033E85}"/>
                  </a:ext>
                </a:extLst>
              </p:cNvPr>
              <p:cNvPicPr>
                <a:picLocks noGrp="1" noRot="1" noChangeAspect="1" noMove="1" noResize="1" noEditPoints="1" noAdjustHandles="1" noChangeArrowheads="1" noChangeShapeType="1"/>
              </p:cNvPicPr>
              <p:nvPr/>
            </p:nvPicPr>
            <p:blipFill>
              <a:blip r:embed="rId7"/>
              <a:stretch>
                <a:fillRect/>
              </a:stretch>
            </p:blipFill>
            <p:spPr>
              <a:xfrm>
                <a:off x="5918040" y="1222920"/>
                <a:ext cx="1321560" cy="3461040"/>
              </a:xfrm>
              <a:prstGeom prst="rect">
                <a:avLst/>
              </a:prstGeom>
            </p:spPr>
          </p:pic>
        </mc:Fallback>
      </mc:AlternateContent>
    </p:spTree>
    <p:extLst>
      <p:ext uri="{BB962C8B-B14F-4D97-AF65-F5344CB8AC3E}">
        <p14:creationId xmlns:p14="http://schemas.microsoft.com/office/powerpoint/2010/main" val="2585358007"/>
      </p:ext>
    </p:extLst>
  </p:cSld>
  <p:clrMapOvr>
    <a:masterClrMapping/>
  </p:clrMapOvr>
  <mc:AlternateContent xmlns:mc="http://schemas.openxmlformats.org/markup-compatibility/2006" xmlns:p14="http://schemas.microsoft.com/office/powerpoint/2010/main">
    <mc:Choice Requires="p14">
      <p:transition spd="slow" p14:dur="2000" advTm="105386"/>
    </mc:Choice>
    <mc:Fallback xmlns="">
      <p:transition spd="slow" advTm="1053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par>
                                <p:cTn id="7" presetID="59"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md type="call" cmd="playFrom(0.0)">
                                      <p:cBhvr>
                                        <p:cTn id="9"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7"/>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CD330B8-EF4D-8C8D-87AF-D0125A1947AB}"/>
              </a:ext>
            </a:extLst>
          </p:cNvPr>
          <p:cNvSpPr>
            <a:spLocks noGrp="1"/>
          </p:cNvSpPr>
          <p:nvPr>
            <p:ph type="subTitle" idx="2"/>
          </p:nvPr>
        </p:nvSpPr>
        <p:spPr>
          <a:xfrm>
            <a:off x="122662" y="2034158"/>
            <a:ext cx="4153831" cy="713400"/>
          </a:xfrm>
        </p:spPr>
        <p:txBody>
          <a:bodyPr/>
          <a:lstStyle/>
          <a:p>
            <a:r>
              <a:rPr lang="en-GB" dirty="0"/>
              <a:t>Fio, </a:t>
            </a:r>
          </a:p>
          <a:p>
            <a:r>
              <a:rPr lang="en-GB" dirty="0"/>
              <a:t>Sequential Read/Write, Best Case</a:t>
            </a:r>
          </a:p>
        </p:txBody>
      </p:sp>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Results and analysis</a:t>
            </a:r>
          </a:p>
        </p:txBody>
      </p:sp>
      <p:pic>
        <p:nvPicPr>
          <p:cNvPr id="2" name="Picture 1" descr="A graph of numbers and text&#10;&#10;Description automatically generated with medium confidence">
            <a:extLst>
              <a:ext uri="{FF2B5EF4-FFF2-40B4-BE49-F238E27FC236}">
                <a16:creationId xmlns:a16="http://schemas.microsoft.com/office/drawing/2014/main" id="{967D3FAE-DE1D-C790-9C7C-E0EEEE19564D}"/>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48978" y="1017726"/>
            <a:ext cx="2678383" cy="3902738"/>
          </a:xfrm>
          <a:prstGeom prst="rect">
            <a:avLst/>
          </a:prstGeom>
          <a:noFill/>
        </p:spPr>
      </p:pic>
      <mc:AlternateContent xmlns:mc="http://schemas.openxmlformats.org/markup-compatibility/2006" xmlns:p14="http://schemas.microsoft.com/office/powerpoint/2010/main" xmlns:iact="http://schemas.microsoft.com/office/powerpoint/2014/inkAction">
        <mc:Choice Requires="p14 iact">
          <p:contentPart p14:bwMode="auto" r:id="rId5">
            <p14:nvContentPartPr>
              <p14:cNvPr id="11" name="Ink 10">
                <a:extLst>
                  <a:ext uri="{FF2B5EF4-FFF2-40B4-BE49-F238E27FC236}">
                    <a16:creationId xmlns:a16="http://schemas.microsoft.com/office/drawing/2014/main" id="{9CF07237-A5A6-6325-1279-B339AB3C2038}"/>
                  </a:ext>
                </a:extLst>
              </p14:cNvPr>
              <p14:cNvContentPartPr/>
              <p14:nvPr>
                <p:extLst>
                  <p:ext uri="{42D2F446-02D8-4167-A562-619A0277C38B}">
                    <p15:isNarration xmlns:p15="http://schemas.microsoft.com/office/powerpoint/2012/main" val="1"/>
                  </p:ext>
                </p:extLst>
              </p14:nvPr>
            </p14:nvContentPartPr>
            <p14:xfrm>
              <a:off x="6155280" y="1152000"/>
              <a:ext cx="978480" cy="3490920"/>
            </p14:xfrm>
          </p:contentPart>
        </mc:Choice>
        <mc:Fallback xmlns="">
          <p:pic>
            <p:nvPicPr>
              <p:cNvPr id="11" name="Ink 10">
                <a:extLst>
                  <a:ext uri="{FF2B5EF4-FFF2-40B4-BE49-F238E27FC236}">
                    <a16:creationId xmlns:a16="http://schemas.microsoft.com/office/drawing/2014/main" id="{9CF07237-A5A6-6325-1279-B339AB3C2038}"/>
                  </a:ext>
                </a:extLst>
              </p:cNvPr>
              <p:cNvPicPr>
                <a:picLocks noGrp="1" noRot="1" noChangeAspect="1" noMove="1" noResize="1" noEditPoints="1" noAdjustHandles="1" noChangeArrowheads="1" noChangeShapeType="1"/>
              </p:cNvPicPr>
              <p:nvPr/>
            </p:nvPicPr>
            <p:blipFill>
              <a:blip r:embed="rId6"/>
              <a:stretch>
                <a:fillRect/>
              </a:stretch>
            </p:blipFill>
            <p:spPr>
              <a:xfrm>
                <a:off x="6145920" y="1142640"/>
                <a:ext cx="997200" cy="3509640"/>
              </a:xfrm>
              <a:prstGeom prst="rect">
                <a:avLst/>
              </a:prstGeom>
            </p:spPr>
          </p:pic>
        </mc:Fallback>
      </mc:AlternateContent>
      <p:pic>
        <p:nvPicPr>
          <p:cNvPr id="12" name="Audio 11">
            <a:hlinkClick r:id="" action="ppaction://media"/>
            <a:extLst>
              <a:ext uri="{FF2B5EF4-FFF2-40B4-BE49-F238E27FC236}">
                <a16:creationId xmlns:a16="http://schemas.microsoft.com/office/drawing/2014/main" id="{BFADE7C1-93C3-1AA1-1CB0-F4E2A11668E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426617671"/>
      </p:ext>
    </p:extLst>
  </p:cSld>
  <p:clrMapOvr>
    <a:masterClrMapping/>
  </p:clrMapOvr>
  <mc:AlternateContent xmlns:mc="http://schemas.openxmlformats.org/markup-compatibility/2006" xmlns:p14="http://schemas.microsoft.com/office/powerpoint/2010/main">
    <mc:Choice Requires="p14">
      <p:transition spd="slow" p14:dur="2000" advTm="78282"/>
    </mc:Choice>
    <mc:Fallback xmlns="">
      <p:transition spd="slow" advTm="782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par>
                                <p:cTn id="7" presetID="59"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md type="call" cmd="playFrom(0.0)">
                                      <p:cBhvr>
                                        <p:cTn id="9"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numbers and text&#10;&#10;Description automatically generated with medium confidence">
            <a:extLst>
              <a:ext uri="{FF2B5EF4-FFF2-40B4-BE49-F238E27FC236}">
                <a16:creationId xmlns:a16="http://schemas.microsoft.com/office/drawing/2014/main" id="{CB7AFDD5-234A-255A-9AAE-2D96805578E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48978" y="1017725"/>
            <a:ext cx="2678384" cy="3902739"/>
          </a:xfrm>
          <a:prstGeom prst="rect">
            <a:avLst/>
          </a:prstGeom>
          <a:noFill/>
        </p:spPr>
      </p:pic>
      <p:sp>
        <p:nvSpPr>
          <p:cNvPr id="3" name="Subtitle 2">
            <a:extLst>
              <a:ext uri="{FF2B5EF4-FFF2-40B4-BE49-F238E27FC236}">
                <a16:creationId xmlns:a16="http://schemas.microsoft.com/office/drawing/2014/main" id="{4CD330B8-EF4D-8C8D-87AF-D0125A1947AB}"/>
              </a:ext>
            </a:extLst>
          </p:cNvPr>
          <p:cNvSpPr>
            <a:spLocks noGrp="1"/>
          </p:cNvSpPr>
          <p:nvPr>
            <p:ph type="subTitle" idx="2"/>
          </p:nvPr>
        </p:nvSpPr>
        <p:spPr>
          <a:xfrm>
            <a:off x="122662" y="2034158"/>
            <a:ext cx="4153831" cy="713400"/>
          </a:xfrm>
        </p:spPr>
        <p:txBody>
          <a:bodyPr/>
          <a:lstStyle/>
          <a:p>
            <a:r>
              <a:rPr lang="en-GB" dirty="0"/>
              <a:t>Fio, </a:t>
            </a:r>
          </a:p>
          <a:p>
            <a:r>
              <a:rPr lang="en-GB" dirty="0"/>
              <a:t>Sequential Read/Write, Best Case</a:t>
            </a:r>
          </a:p>
        </p:txBody>
      </p:sp>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Results and analysis</a:t>
            </a:r>
          </a:p>
        </p:txBody>
      </p:sp>
      <mc:AlternateContent xmlns:mc="http://schemas.openxmlformats.org/markup-compatibility/2006" xmlns:p14="http://schemas.microsoft.com/office/powerpoint/2010/main" xmlns:iact="http://schemas.microsoft.com/office/powerpoint/2014/inkAction">
        <mc:Choice Requires="p14 iact">
          <p:contentPart p14:bwMode="auto" r:id="rId5">
            <p14:nvContentPartPr>
              <p14:cNvPr id="8" name="Ink 7">
                <a:extLst>
                  <a:ext uri="{FF2B5EF4-FFF2-40B4-BE49-F238E27FC236}">
                    <a16:creationId xmlns:a16="http://schemas.microsoft.com/office/drawing/2014/main" id="{864D2630-3ACB-D655-BD50-0D5BE855803C}"/>
                  </a:ext>
                </a:extLst>
              </p14:cNvPr>
              <p14:cNvContentPartPr/>
              <p14:nvPr>
                <p:extLst>
                  <p:ext uri="{42D2F446-02D8-4167-A562-619A0277C38B}">
                    <p15:isNarration xmlns:p15="http://schemas.microsoft.com/office/powerpoint/2012/main" val="1"/>
                  </p:ext>
                </p:extLst>
              </p14:nvPr>
            </p14:nvContentPartPr>
            <p14:xfrm>
              <a:off x="6513120" y="1001160"/>
              <a:ext cx="1261080" cy="3668400"/>
            </p14:xfrm>
          </p:contentPart>
        </mc:Choice>
        <mc:Fallback xmlns="">
          <p:pic>
            <p:nvPicPr>
              <p:cNvPr id="8" name="Ink 7">
                <a:extLst>
                  <a:ext uri="{FF2B5EF4-FFF2-40B4-BE49-F238E27FC236}">
                    <a16:creationId xmlns:a16="http://schemas.microsoft.com/office/drawing/2014/main" id="{864D2630-3ACB-D655-BD50-0D5BE855803C}"/>
                  </a:ext>
                </a:extLst>
              </p:cNvPr>
              <p:cNvPicPr>
                <a:picLocks noGrp="1" noRot="1" noChangeAspect="1" noMove="1" noResize="1" noEditPoints="1" noAdjustHandles="1" noChangeArrowheads="1" noChangeShapeType="1"/>
              </p:cNvPicPr>
              <p:nvPr/>
            </p:nvPicPr>
            <p:blipFill>
              <a:blip r:embed="rId6"/>
              <a:stretch>
                <a:fillRect/>
              </a:stretch>
            </p:blipFill>
            <p:spPr>
              <a:xfrm>
                <a:off x="6503760" y="991800"/>
                <a:ext cx="1279800" cy="3687120"/>
              </a:xfrm>
              <a:prstGeom prst="rect">
                <a:avLst/>
              </a:prstGeom>
            </p:spPr>
          </p:pic>
        </mc:Fallback>
      </mc:AlternateContent>
      <p:pic>
        <p:nvPicPr>
          <p:cNvPr id="9" name="Audio 8">
            <a:hlinkClick r:id="" action="ppaction://media"/>
            <a:extLst>
              <a:ext uri="{FF2B5EF4-FFF2-40B4-BE49-F238E27FC236}">
                <a16:creationId xmlns:a16="http://schemas.microsoft.com/office/drawing/2014/main" id="{91E9404F-7013-1E06-6EA2-A86D21918E6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362769926"/>
      </p:ext>
    </p:extLst>
  </p:cSld>
  <p:clrMapOvr>
    <a:masterClrMapping/>
  </p:clrMapOvr>
  <mc:AlternateContent xmlns:mc="http://schemas.openxmlformats.org/markup-compatibility/2006" xmlns:p14="http://schemas.microsoft.com/office/powerpoint/2010/main">
    <mc:Choice Requires="p14">
      <p:transition spd="slow" p14:dur="2000" advTm="90468"/>
    </mc:Choice>
    <mc:Fallback xmlns="">
      <p:transition spd="slow" advTm="90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par>
                                <p:cTn id="7" presetID="59"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md type="call" cmd="playFrom(0.0)">
                                      <p:cBhvr>
                                        <p:cTn id="9"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9"/>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18A5E-FB9D-E333-10C5-FC2EB79B0A4F}"/>
              </a:ext>
            </a:extLst>
          </p:cNvPr>
          <p:cNvSpPr>
            <a:spLocks noGrp="1"/>
          </p:cNvSpPr>
          <p:nvPr>
            <p:ph type="title"/>
          </p:nvPr>
        </p:nvSpPr>
        <p:spPr/>
        <p:txBody>
          <a:bodyPr/>
          <a:lstStyle/>
          <a:p>
            <a:r>
              <a:rPr lang="en-GB" dirty="0"/>
              <a:t>Conclusion</a:t>
            </a:r>
          </a:p>
        </p:txBody>
      </p:sp>
      <p:sp>
        <p:nvSpPr>
          <p:cNvPr id="3" name="Title 2">
            <a:extLst>
              <a:ext uri="{FF2B5EF4-FFF2-40B4-BE49-F238E27FC236}">
                <a16:creationId xmlns:a16="http://schemas.microsoft.com/office/drawing/2014/main" id="{FFDA58BA-296D-3E7A-198A-0279CC7A1C9A}"/>
              </a:ext>
            </a:extLst>
          </p:cNvPr>
          <p:cNvSpPr>
            <a:spLocks noGrp="1"/>
          </p:cNvSpPr>
          <p:nvPr>
            <p:ph type="title" idx="2"/>
          </p:nvPr>
        </p:nvSpPr>
        <p:spPr/>
        <p:txBody>
          <a:bodyPr/>
          <a:lstStyle/>
          <a:p>
            <a:endParaRPr lang="en-GB"/>
          </a:p>
        </p:txBody>
      </p:sp>
      <p:sp>
        <p:nvSpPr>
          <p:cNvPr id="4" name="Subtitle 3">
            <a:extLst>
              <a:ext uri="{FF2B5EF4-FFF2-40B4-BE49-F238E27FC236}">
                <a16:creationId xmlns:a16="http://schemas.microsoft.com/office/drawing/2014/main" id="{F509E1BE-625A-ED13-F067-F734C6820464}"/>
              </a:ext>
            </a:extLst>
          </p:cNvPr>
          <p:cNvSpPr>
            <a:spLocks noGrp="1"/>
          </p:cNvSpPr>
          <p:nvPr>
            <p:ph type="subTitle" idx="1"/>
          </p:nvPr>
        </p:nvSpPr>
        <p:spPr/>
        <p:txBody>
          <a:bodyPr/>
          <a:lstStyle/>
          <a:p>
            <a:endParaRPr lang="en-GB"/>
          </a:p>
        </p:txBody>
      </p:sp>
      <p:pic>
        <p:nvPicPr>
          <p:cNvPr id="13" name="Audio 12">
            <a:hlinkClick r:id="" action="ppaction://media"/>
            <a:extLst>
              <a:ext uri="{FF2B5EF4-FFF2-40B4-BE49-F238E27FC236}">
                <a16:creationId xmlns:a16="http://schemas.microsoft.com/office/drawing/2014/main" id="{C85EE2E4-B404-8B5E-C14B-0EAE0AF4C12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501937819"/>
      </p:ext>
    </p:extLst>
  </p:cSld>
  <p:clrMapOvr>
    <a:masterClrMapping/>
  </p:clrMapOvr>
  <mc:AlternateContent xmlns:mc="http://schemas.openxmlformats.org/markup-compatibility/2006" xmlns:p14="http://schemas.microsoft.com/office/powerpoint/2010/main">
    <mc:Choice Requires="p14">
      <p:transition spd="slow" p14:dur="2000" advTm="877"/>
    </mc:Choice>
    <mc:Fallback xmlns="">
      <p:transition spd="slow" advTm="8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AFFC7-BA60-2CF4-3C16-189B9DA71C8F}"/>
              </a:ext>
            </a:extLst>
          </p:cNvPr>
          <p:cNvSpPr>
            <a:spLocks noGrp="1"/>
          </p:cNvSpPr>
          <p:nvPr>
            <p:ph type="title"/>
          </p:nvPr>
        </p:nvSpPr>
        <p:spPr/>
        <p:txBody>
          <a:bodyPr/>
          <a:lstStyle/>
          <a:p>
            <a:r>
              <a:rPr lang="en-GB" dirty="0"/>
              <a:t>Conclusion</a:t>
            </a:r>
          </a:p>
        </p:txBody>
      </p:sp>
      <p:sp>
        <p:nvSpPr>
          <p:cNvPr id="3" name="Text Placeholder 2">
            <a:extLst>
              <a:ext uri="{FF2B5EF4-FFF2-40B4-BE49-F238E27FC236}">
                <a16:creationId xmlns:a16="http://schemas.microsoft.com/office/drawing/2014/main" id="{D4922F6B-FED9-4F78-AA9B-68AA71F5622A}"/>
              </a:ext>
            </a:extLst>
          </p:cNvPr>
          <p:cNvSpPr>
            <a:spLocks noGrp="1"/>
          </p:cNvSpPr>
          <p:nvPr>
            <p:ph type="body" idx="1"/>
          </p:nvPr>
        </p:nvSpPr>
        <p:spPr/>
        <p:txBody>
          <a:bodyPr/>
          <a:lstStyle/>
          <a:p>
            <a:pPr marL="139700" indent="0">
              <a:buNone/>
            </a:pPr>
            <a:r>
              <a:rPr lang="en-GB" sz="1200" dirty="0"/>
              <a:t>While not perfect for every scenario, a single vdev RAIDZ2 provides a good balance of storage space and reliability. Performance is often good, if not outstanding, although random performance is not always ideal. Could be improved with Adaptive Replacement Cache and a Separate Intent Log.</a:t>
            </a:r>
          </a:p>
          <a:p>
            <a:pPr marL="139700" indent="0">
              <a:buNone/>
            </a:pPr>
            <a:endParaRPr lang="en-GB" sz="1200" dirty="0"/>
          </a:p>
          <a:p>
            <a:pPr marL="139700" indent="0">
              <a:buNone/>
            </a:pPr>
            <a:r>
              <a:rPr lang="en-GB" sz="1200" dirty="0"/>
              <a:t>If IOPS were critical, a pool with 3 mirror or RAIDZ1 vdevs is also a good option, often giving the best performance in all scenarios. This does however come with a smaller amount of storage space and each vdev only being able to sustain one drive loss before array failure.</a:t>
            </a:r>
          </a:p>
          <a:p>
            <a:pPr marL="139700" indent="0">
              <a:buNone/>
            </a:pPr>
            <a:endParaRPr lang="en-GB" sz="1200" dirty="0"/>
          </a:p>
          <a:p>
            <a:pPr marL="139700" indent="0">
              <a:buNone/>
            </a:pPr>
            <a:r>
              <a:rPr lang="en-GB" sz="1200" dirty="0"/>
              <a:t>When decreasing the number of disks, RAIDZ2 remains a good option at 4-5 disks, although offering a poorer storage to capacity ratio. RAIDZ1 can become a more compelling configuration offering less redundancy but better storage capacity. Multi or single vdev mirrors also remain good options depending on the users need for storage space, speed or capacity.</a:t>
            </a:r>
          </a:p>
          <a:p>
            <a:pPr marL="139700" indent="0">
              <a:buNone/>
            </a:pPr>
            <a:endParaRPr lang="en-GB" sz="1200" dirty="0"/>
          </a:p>
          <a:p>
            <a:pPr marL="139700" indent="0">
              <a:buNone/>
            </a:pPr>
            <a:r>
              <a:rPr lang="en-GB" sz="1200" dirty="0"/>
              <a:t>Some configurations such as the 2 vdev RAIDZ2 or 5 disk RAIDZ3 arrays offer surprisingly good performance, so more research would need to be conducted to see if this anomalous behaviour continues. Often not a good choice due to poor storage space availability so further research could also be conducted to see how these arrays compare with higher disk numbers.</a:t>
            </a:r>
          </a:p>
          <a:p>
            <a:pPr marL="139700" indent="0">
              <a:buNone/>
            </a:pPr>
            <a:endParaRPr lang="en-GB" sz="1300" dirty="0">
              <a:solidFill>
                <a:srgbClr val="FF0000"/>
              </a:solidFill>
            </a:endParaRPr>
          </a:p>
          <a:p>
            <a:pPr marL="139700" indent="0">
              <a:buNone/>
            </a:pPr>
            <a:r>
              <a:rPr lang="en-GB" sz="1200" dirty="0"/>
              <a:t>Stripe configurations are rarely a good choice unless the user requires speed above all else and has </a:t>
            </a:r>
          </a:p>
          <a:p>
            <a:pPr marL="139700" indent="0">
              <a:buNone/>
            </a:pPr>
            <a:r>
              <a:rPr lang="en-GB" sz="1200" dirty="0"/>
              <a:t>other copies of the data.</a:t>
            </a:r>
          </a:p>
        </p:txBody>
      </p:sp>
      <p:pic>
        <p:nvPicPr>
          <p:cNvPr id="32" name="Audio 31">
            <a:hlinkClick r:id="" action="ppaction://media"/>
            <a:extLst>
              <a:ext uri="{FF2B5EF4-FFF2-40B4-BE49-F238E27FC236}">
                <a16:creationId xmlns:a16="http://schemas.microsoft.com/office/drawing/2014/main" id="{1D36254D-456A-EC1A-B206-82FD8380A0E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741815242"/>
      </p:ext>
    </p:extLst>
  </p:cSld>
  <p:clrMapOvr>
    <a:masterClrMapping/>
  </p:clrMapOvr>
  <mc:AlternateContent xmlns:mc="http://schemas.openxmlformats.org/markup-compatibility/2006" xmlns:p14="http://schemas.microsoft.com/office/powerpoint/2010/main">
    <mc:Choice Requires="p14">
      <p:transition spd="slow" p14:dur="2000" advTm="217424"/>
    </mc:Choice>
    <mc:Fallback xmlns="">
      <p:transition spd="slow" advTm="217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AFFC7-BA60-2CF4-3C16-189B9DA71C8F}"/>
              </a:ext>
            </a:extLst>
          </p:cNvPr>
          <p:cNvSpPr>
            <a:spLocks noGrp="1"/>
          </p:cNvSpPr>
          <p:nvPr>
            <p:ph type="title"/>
          </p:nvPr>
        </p:nvSpPr>
        <p:spPr/>
        <p:txBody>
          <a:bodyPr/>
          <a:lstStyle/>
          <a:p>
            <a:r>
              <a:rPr lang="en-GB" dirty="0"/>
              <a:t>Conclusion</a:t>
            </a:r>
          </a:p>
        </p:txBody>
      </p:sp>
      <p:sp>
        <p:nvSpPr>
          <p:cNvPr id="3" name="Text Placeholder 2">
            <a:extLst>
              <a:ext uri="{FF2B5EF4-FFF2-40B4-BE49-F238E27FC236}">
                <a16:creationId xmlns:a16="http://schemas.microsoft.com/office/drawing/2014/main" id="{D4922F6B-FED9-4F78-AA9B-68AA71F5622A}"/>
              </a:ext>
            </a:extLst>
          </p:cNvPr>
          <p:cNvSpPr>
            <a:spLocks noGrp="1"/>
          </p:cNvSpPr>
          <p:nvPr>
            <p:ph type="body" idx="1"/>
          </p:nvPr>
        </p:nvSpPr>
        <p:spPr/>
        <p:txBody>
          <a:bodyPr/>
          <a:lstStyle/>
          <a:p>
            <a:pPr marL="139700" indent="0">
              <a:buNone/>
            </a:pPr>
            <a:endParaRPr lang="en-GB" dirty="0"/>
          </a:p>
          <a:p>
            <a:pPr marL="139700" indent="0">
              <a:buNone/>
            </a:pPr>
            <a:r>
              <a:rPr lang="en-GB" dirty="0"/>
              <a:t>For more in-depth analysis, the full paper, recorded figures and scripts used can be found in the following GitHub repo:</a:t>
            </a:r>
          </a:p>
          <a:p>
            <a:pPr marL="139700" indent="0">
              <a:buNone/>
            </a:pPr>
            <a:endParaRPr lang="en-GB" dirty="0"/>
          </a:p>
          <a:p>
            <a:pPr marL="139700" indent="0">
              <a:buNone/>
            </a:pPr>
            <a:endParaRPr lang="en-GB" dirty="0"/>
          </a:p>
          <a:p>
            <a:pPr marL="139700" indent="0">
              <a:buNone/>
            </a:pPr>
            <a:r>
              <a:rPr lang="en-GB" dirty="0">
                <a:hlinkClick r:id="rId4"/>
              </a:rPr>
              <a:t>https://github.com/MatthewSwain21101660/ZFSDissertation</a:t>
            </a:r>
            <a:endParaRPr lang="en-GB" dirty="0"/>
          </a:p>
          <a:p>
            <a:pPr marL="139700" indent="0">
              <a:buNone/>
            </a:pPr>
            <a:endParaRPr lang="en-GB" dirty="0"/>
          </a:p>
          <a:p>
            <a:pPr marL="139700" indent="0">
              <a:buNone/>
            </a:pPr>
            <a:endParaRPr lang="en-GB" dirty="0"/>
          </a:p>
          <a:p>
            <a:pPr marL="139700" indent="0">
              <a:buNone/>
            </a:pPr>
            <a:endParaRPr lang="en-GB" dirty="0"/>
          </a:p>
          <a:p>
            <a:pPr marL="139700" indent="0">
              <a:buNone/>
            </a:pPr>
            <a:endParaRPr lang="en-GB" dirty="0">
              <a:solidFill>
                <a:srgbClr val="FF0000"/>
              </a:solidFill>
            </a:endParaRPr>
          </a:p>
          <a:p>
            <a:pPr marL="139700" indent="0">
              <a:buNone/>
            </a:pPr>
            <a:endParaRPr lang="en-GB" dirty="0"/>
          </a:p>
          <a:p>
            <a:pPr marL="139700" indent="0">
              <a:buNone/>
            </a:pPr>
            <a:endParaRPr lang="en-GB" dirty="0"/>
          </a:p>
          <a:p>
            <a:pPr marL="139700" indent="0">
              <a:buNone/>
            </a:pPr>
            <a:endParaRPr lang="en-GB" dirty="0"/>
          </a:p>
          <a:p>
            <a:pPr marL="139700" indent="0">
              <a:buNone/>
            </a:pPr>
            <a:r>
              <a:rPr lang="en-GB" dirty="0"/>
              <a:t>Thank you for listening</a:t>
            </a:r>
          </a:p>
        </p:txBody>
      </p:sp>
      <p:pic>
        <p:nvPicPr>
          <p:cNvPr id="18" name="Audio 17">
            <a:hlinkClick r:id="" action="ppaction://media"/>
            <a:extLst>
              <a:ext uri="{FF2B5EF4-FFF2-40B4-BE49-F238E27FC236}">
                <a16:creationId xmlns:a16="http://schemas.microsoft.com/office/drawing/2014/main" id="{2B57C4C7-7F62-3E13-E747-BA4A81CCEA3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794806203"/>
      </p:ext>
    </p:extLst>
  </p:cSld>
  <p:clrMapOvr>
    <a:masterClrMapping/>
  </p:clrMapOvr>
  <mc:AlternateContent xmlns:mc="http://schemas.openxmlformats.org/markup-compatibility/2006" xmlns:p14="http://schemas.microsoft.com/office/powerpoint/2010/main">
    <mc:Choice Requires="p14">
      <p:transition spd="slow" p14:dur="2000" advTm="26674"/>
    </mc:Choice>
    <mc:Fallback xmlns="">
      <p:transition spd="slow" advTm="26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1517B-B7D1-487A-A936-099EC5C95D60}"/>
              </a:ext>
            </a:extLst>
          </p:cNvPr>
          <p:cNvSpPr>
            <a:spLocks noGrp="1"/>
          </p:cNvSpPr>
          <p:nvPr>
            <p:ph type="title"/>
          </p:nvPr>
        </p:nvSpPr>
        <p:spPr/>
        <p:txBody>
          <a:bodyPr/>
          <a:lstStyle/>
          <a:p>
            <a:r>
              <a:rPr lang="en-GB" dirty="0"/>
              <a:t>Introduction</a:t>
            </a:r>
          </a:p>
        </p:txBody>
      </p:sp>
      <p:sp>
        <p:nvSpPr>
          <p:cNvPr id="3" name="Title 2">
            <a:extLst>
              <a:ext uri="{FF2B5EF4-FFF2-40B4-BE49-F238E27FC236}">
                <a16:creationId xmlns:a16="http://schemas.microsoft.com/office/drawing/2014/main" id="{EBADBECF-AC4A-942D-1DFA-7B3E0463ABC8}"/>
              </a:ext>
            </a:extLst>
          </p:cNvPr>
          <p:cNvSpPr>
            <a:spLocks noGrp="1"/>
          </p:cNvSpPr>
          <p:nvPr>
            <p:ph type="title" idx="2"/>
          </p:nvPr>
        </p:nvSpPr>
        <p:spPr/>
        <p:txBody>
          <a:bodyPr/>
          <a:lstStyle/>
          <a:p>
            <a:endParaRPr lang="en-GB" dirty="0"/>
          </a:p>
        </p:txBody>
      </p:sp>
      <p:sp>
        <p:nvSpPr>
          <p:cNvPr id="4" name="Subtitle 3">
            <a:extLst>
              <a:ext uri="{FF2B5EF4-FFF2-40B4-BE49-F238E27FC236}">
                <a16:creationId xmlns:a16="http://schemas.microsoft.com/office/drawing/2014/main" id="{77711D7B-7AAB-7F90-4B22-ABDC66135C18}"/>
              </a:ext>
            </a:extLst>
          </p:cNvPr>
          <p:cNvSpPr>
            <a:spLocks noGrp="1"/>
          </p:cNvSpPr>
          <p:nvPr>
            <p:ph type="subTitle" idx="1"/>
          </p:nvPr>
        </p:nvSpPr>
        <p:spPr/>
        <p:txBody>
          <a:bodyPr/>
          <a:lstStyle/>
          <a:p>
            <a:endParaRPr lang="en-GB"/>
          </a:p>
        </p:txBody>
      </p:sp>
      <p:pic>
        <p:nvPicPr>
          <p:cNvPr id="12" name="Audio 11">
            <a:hlinkClick r:id="" action="ppaction://media"/>
            <a:extLst>
              <a:ext uri="{FF2B5EF4-FFF2-40B4-BE49-F238E27FC236}">
                <a16:creationId xmlns:a16="http://schemas.microsoft.com/office/drawing/2014/main" id="{58694144-6092-1DB1-0B2B-8FA87388E23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729756445"/>
      </p:ext>
    </p:extLst>
  </p:cSld>
  <p:clrMapOvr>
    <a:masterClrMapping/>
  </p:clrMapOvr>
  <mc:AlternateContent xmlns:mc="http://schemas.openxmlformats.org/markup-compatibility/2006" xmlns:p14="http://schemas.microsoft.com/office/powerpoint/2010/main">
    <mc:Choice Requires="p14">
      <p:transition spd="slow" p14:dur="2000" advTm="880"/>
    </mc:Choice>
    <mc:Fallback xmlns="">
      <p:transition spd="slow" advTm="8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AFFC7-BA60-2CF4-3C16-189B9DA71C8F}"/>
              </a:ext>
            </a:extLst>
          </p:cNvPr>
          <p:cNvSpPr>
            <a:spLocks noGrp="1"/>
          </p:cNvSpPr>
          <p:nvPr>
            <p:ph type="title"/>
          </p:nvPr>
        </p:nvSpPr>
        <p:spPr/>
        <p:txBody>
          <a:bodyPr/>
          <a:lstStyle/>
          <a:p>
            <a:r>
              <a:rPr lang="en-GB" dirty="0"/>
              <a:t>Introduction</a:t>
            </a:r>
          </a:p>
        </p:txBody>
      </p:sp>
      <p:sp>
        <p:nvSpPr>
          <p:cNvPr id="3" name="Text Placeholder 2">
            <a:extLst>
              <a:ext uri="{FF2B5EF4-FFF2-40B4-BE49-F238E27FC236}">
                <a16:creationId xmlns:a16="http://schemas.microsoft.com/office/drawing/2014/main" id="{D4922F6B-FED9-4F78-AA9B-68AA71F5622A}"/>
              </a:ext>
            </a:extLst>
          </p:cNvPr>
          <p:cNvSpPr>
            <a:spLocks noGrp="1"/>
          </p:cNvSpPr>
          <p:nvPr>
            <p:ph type="body" idx="1"/>
          </p:nvPr>
        </p:nvSpPr>
        <p:spPr>
          <a:xfrm>
            <a:off x="720000" y="1152475"/>
            <a:ext cx="7704000" cy="3546000"/>
          </a:xfrm>
        </p:spPr>
        <p:txBody>
          <a:bodyPr/>
          <a:lstStyle/>
          <a:p>
            <a:pPr marL="139700" indent="0">
              <a:buNone/>
            </a:pPr>
            <a:r>
              <a:rPr lang="en-GB" dirty="0"/>
              <a:t>When data needs to be reliably stored for long periods of time, using a single disk will not be enough. Disks, especially hard drives, are susceptible to failure over time, and once they do fail, the data they contain can be irretrievably lost.</a:t>
            </a:r>
          </a:p>
          <a:p>
            <a:pPr marL="139700" indent="0">
              <a:buNone/>
            </a:pPr>
            <a:endParaRPr lang="en-GB" dirty="0"/>
          </a:p>
          <a:p>
            <a:pPr marL="139700" indent="0">
              <a:buNone/>
            </a:pPr>
            <a:r>
              <a:rPr lang="en-GB" dirty="0"/>
              <a:t>File systems can incorporate a RAID system, which allows multiple drives to be grouped together into a singular array. This then allows users to create a configuration where, if one drive fails, not all data is lost. It does this by splitting any files to be written into blocks, the smallest atomic unit of data storage. These blocks can then be distributed amongst the disks in numerous ways, such as writing the same block to multiple disks.</a:t>
            </a:r>
          </a:p>
          <a:p>
            <a:pPr marL="139700" indent="0">
              <a:buNone/>
            </a:pPr>
            <a:endParaRPr lang="en-GB" dirty="0"/>
          </a:p>
          <a:p>
            <a:pPr marL="139700" indent="0">
              <a:buNone/>
            </a:pPr>
            <a:r>
              <a:rPr lang="en-GB" dirty="0"/>
              <a:t>However, RAID implementations in conventional file systems can suffer from a number of issues, such as difficulty of management, lack of data integrity and poor performance. Additionally, if the user creates an array with a RAID controller, if this fails, it can bring down the entire array and all its data with it.</a:t>
            </a:r>
          </a:p>
          <a:p>
            <a:pPr marL="139700" indent="0">
              <a:buNone/>
            </a:pPr>
            <a:endParaRPr lang="en-GB" dirty="0"/>
          </a:p>
        </p:txBody>
      </p:sp>
      <p:pic>
        <p:nvPicPr>
          <p:cNvPr id="13" name="Audio 12">
            <a:hlinkClick r:id="" action="ppaction://media"/>
            <a:extLst>
              <a:ext uri="{FF2B5EF4-FFF2-40B4-BE49-F238E27FC236}">
                <a16:creationId xmlns:a16="http://schemas.microsoft.com/office/drawing/2014/main" id="{C49C1373-5E51-4D69-0C55-D3607B63D07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mc:AlternateContent xmlns:mc="http://schemas.openxmlformats.org/markup-compatibility/2006">
        <mc:Choice xmlns:p14="http://schemas.microsoft.com/office/powerpoint/2010/main" xmlns:iact="http://schemas.microsoft.com/office/powerpoint/2014/inkAction" Requires="p14 iact">
          <p:contentPart p14:bwMode="auto" r:id="rId6">
            <p14:nvContentPartPr>
              <p14:cNvPr id="11" name="Ink 10">
                <a:extLst>
                  <a:ext uri="{FF2B5EF4-FFF2-40B4-BE49-F238E27FC236}">
                    <a16:creationId xmlns:a16="http://schemas.microsoft.com/office/drawing/2014/main" id="{04D7534A-F882-C4A4-381A-E60107218668}"/>
                  </a:ext>
                </a:extLst>
              </p14:cNvPr>
              <p14:cNvContentPartPr/>
              <p14:nvPr>
                <p:extLst>
                  <p:ext uri="{42D2F446-02D8-4167-A562-619A0277C38B}">
                    <p15:isNarration xmlns:p15="http://schemas.microsoft.com/office/powerpoint/2012/main" val="1"/>
                  </p:ext>
                </p:extLst>
              </p14:nvPr>
            </p14:nvContentPartPr>
            <p14:xfrm>
              <a:off x="5104979" y="812159"/>
              <a:ext cx="2" cy="2"/>
            </p14:xfrm>
          </p:contentPart>
        </mc:Choice>
        <mc:Fallback>
          <p:pic>
            <p:nvPicPr>
              <p:cNvPr id="11" name="Ink 10">
                <a:extLst>
                  <a:ext uri="{FF2B5EF4-FFF2-40B4-BE49-F238E27FC236}">
                    <a16:creationId xmlns:a16="http://schemas.microsoft.com/office/drawing/2014/main" id="{04D7534A-F882-C4A4-381A-E60107218668}"/>
                  </a:ext>
                </a:extLst>
              </p:cNvPr>
              <p:cNvPicPr>
                <a:picLocks noGrp="1" noRot="1" noChangeAspect="1" noMove="1" noResize="1" noEditPoints="1" noAdjustHandles="1" noChangeArrowheads="1" noChangeShapeType="1"/>
              </p:cNvPicPr>
              <p:nvPr/>
            </p:nvPicPr>
            <p:blipFill>
              <a:blip r:embed="rId7"/>
              <a:stretch>
                <a:fillRect/>
              </a:stretch>
            </p:blipFill>
            <p:spPr>
              <a:xfrm>
                <a:off x="5104979" y="812159"/>
                <a:ext cx="2" cy="2"/>
              </a:xfrm>
              <a:prstGeom prst="rect">
                <a:avLst/>
              </a:prstGeom>
            </p:spPr>
          </p:pic>
        </mc:Fallback>
      </mc:AlternateContent>
    </p:spTree>
    <p:extLst>
      <p:ext uri="{BB962C8B-B14F-4D97-AF65-F5344CB8AC3E}">
        <p14:creationId xmlns:p14="http://schemas.microsoft.com/office/powerpoint/2010/main" val="3503220898"/>
      </p:ext>
    </p:extLst>
  </p:cSld>
  <p:clrMapOvr>
    <a:masterClrMapping/>
  </p:clrMapOvr>
  <mc:AlternateContent xmlns:mc="http://schemas.openxmlformats.org/markup-compatibility/2006">
    <mc:Choice xmlns:p14="http://schemas.microsoft.com/office/powerpoint/2010/main" Requires="p14">
      <p:transition spd="slow" p14:dur="2000" advTm="230678"/>
    </mc:Choice>
    <mc:Fallback>
      <p:transition spd="slow" advTm="2306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par>
                                <p:cTn id="7" presetID="59"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md type="call" cmd="playFrom(0.0)">
                                      <p:cBhvr>
                                        <p:cTn id="9"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AFFC7-BA60-2CF4-3C16-189B9DA71C8F}"/>
              </a:ext>
            </a:extLst>
          </p:cNvPr>
          <p:cNvSpPr>
            <a:spLocks noGrp="1"/>
          </p:cNvSpPr>
          <p:nvPr>
            <p:ph type="title"/>
          </p:nvPr>
        </p:nvSpPr>
        <p:spPr/>
        <p:txBody>
          <a:bodyPr/>
          <a:lstStyle/>
          <a:p>
            <a:r>
              <a:rPr lang="en-GB" dirty="0"/>
              <a:t>Introduction</a:t>
            </a:r>
          </a:p>
        </p:txBody>
      </p:sp>
      <p:sp>
        <p:nvSpPr>
          <p:cNvPr id="3" name="Text Placeholder 2">
            <a:extLst>
              <a:ext uri="{FF2B5EF4-FFF2-40B4-BE49-F238E27FC236}">
                <a16:creationId xmlns:a16="http://schemas.microsoft.com/office/drawing/2014/main" id="{D4922F6B-FED9-4F78-AA9B-68AA71F5622A}"/>
              </a:ext>
            </a:extLst>
          </p:cNvPr>
          <p:cNvSpPr>
            <a:spLocks noGrp="1"/>
          </p:cNvSpPr>
          <p:nvPr>
            <p:ph type="body" idx="1"/>
          </p:nvPr>
        </p:nvSpPr>
        <p:spPr>
          <a:xfrm>
            <a:off x="720000" y="1152475"/>
            <a:ext cx="7704000" cy="3546000"/>
          </a:xfrm>
        </p:spPr>
        <p:txBody>
          <a:bodyPr/>
          <a:lstStyle/>
          <a:p>
            <a:pPr marL="139700" indent="0">
              <a:buNone/>
            </a:pPr>
            <a:r>
              <a:rPr lang="en-GB" dirty="0"/>
              <a:t>ZFS aims to solve these issues by changing how a file system interacts with the disks. Rather than having a direct relationship between a physical disk and a logical disk that forms part of an array, ZFS instead treats all disks as contributing towards a pool of blocks. Sections of the pool that can then be allocated as needed, allowing much easier growing and shrinking.</a:t>
            </a:r>
          </a:p>
          <a:p>
            <a:pPr marL="139700" indent="0">
              <a:buNone/>
            </a:pPr>
            <a:endParaRPr lang="en-GB" dirty="0"/>
          </a:p>
          <a:p>
            <a:pPr marL="139700" indent="0">
              <a:buNone/>
            </a:pPr>
            <a:r>
              <a:rPr lang="en-GB" dirty="0"/>
              <a:t>ZFS also interacts with the disks directly rather than through a RAID controller. When using a controller, traditional file systems trust that any data received from the controller is the same as data that has been given to it. This is not always the case however, potentially leading to irreversibly corrupt data. ZFS instead interacts directly with the disks, eliminating any unreliable third party, as well as incorporating checksums into the data. These allow the file system to regularly perform calculations on the data to make sure that none of the data has corrupted.</a:t>
            </a:r>
          </a:p>
          <a:p>
            <a:pPr marL="139700" indent="0">
              <a:buNone/>
            </a:pPr>
            <a:endParaRPr lang="en-GB" dirty="0"/>
          </a:p>
          <a:p>
            <a:pPr marL="139700" indent="0">
              <a:buNone/>
            </a:pPr>
            <a:r>
              <a:rPr lang="en-GB" dirty="0"/>
              <a:t>Despite these extra systems in place, ZFS is still extremely performant and, if the correct configuration for the situation is used, it can greatly outperform other RAID arrays. However, if a user creates an array that is not well suited to their workload, it can lead to extremely poor performance.</a:t>
            </a:r>
          </a:p>
        </p:txBody>
      </p:sp>
      <p:pic>
        <p:nvPicPr>
          <p:cNvPr id="21" name="Audio 20">
            <a:hlinkClick r:id="" action="ppaction://media"/>
            <a:extLst>
              <a:ext uri="{FF2B5EF4-FFF2-40B4-BE49-F238E27FC236}">
                <a16:creationId xmlns:a16="http://schemas.microsoft.com/office/drawing/2014/main" id="{6DF7D866-6259-020A-7986-B66EF2B534E5}"/>
              </a:ext>
            </a:extLst>
          </p:cNvPr>
          <p:cNvPicPr>
            <a:picLocks noChangeAspect="1"/>
          </p:cNvPicPr>
          <p:nvPr>
            <a:audioFile r:link="rId1"/>
            <p:extLst>
              <p:ext uri="{DAA4B4D4-6D71-4841-9C94-3DE7FCFB9230}">
                <p14:media xmlns:p14="http://schemas.microsoft.com/office/powerpoint/2010/main" r:embed="rId2">
                  <p14:trim end="4347.3922"/>
                </p14:media>
              </p:ext>
            </p:extLst>
          </p:nvPr>
        </p:nvPicPr>
        <p:blipFill>
          <a:blip r:embed="rId5"/>
          <a:srcRect l="-76563" t="-76563" r="-76563" b="-76563"/>
          <a:stretch>
            <a:fillRect/>
          </a:stretch>
        </p:blipFill>
        <p:spPr>
          <a:xfrm>
            <a:off x="7539228" y="3538728"/>
            <a:ext cx="1543050" cy="1543050"/>
          </a:xfrm>
          <a:prstGeom prst="ellipse">
            <a:avLst/>
          </a:prstGeom>
        </p:spPr>
      </p:pic>
      <mc:AlternateContent xmlns:mc="http://schemas.openxmlformats.org/markup-compatibility/2006" xmlns:p14="http://schemas.microsoft.com/office/powerpoint/2010/main">
        <mc:Choice Requires="p14">
          <p:contentPart p14:bwMode="auto" r:id="rId6">
            <p14:nvContentPartPr>
              <p14:cNvPr id="22" name="Ink 21">
                <a:extLst>
                  <a:ext uri="{FF2B5EF4-FFF2-40B4-BE49-F238E27FC236}">
                    <a16:creationId xmlns:a16="http://schemas.microsoft.com/office/drawing/2014/main" id="{713F669D-CA2D-5D47-C7A3-6A3771A17BC7}"/>
                  </a:ext>
                </a:extLst>
              </p14:cNvPr>
              <p14:cNvContentPartPr/>
              <p14:nvPr/>
            </p14:nvContentPartPr>
            <p14:xfrm>
              <a:off x="8223131" y="4264255"/>
              <a:ext cx="1080" cy="18720"/>
            </p14:xfrm>
          </p:contentPart>
        </mc:Choice>
        <mc:Fallback xmlns="">
          <p:pic>
            <p:nvPicPr>
              <p:cNvPr id="22" name="Ink 21">
                <a:extLst>
                  <a:ext uri="{FF2B5EF4-FFF2-40B4-BE49-F238E27FC236}">
                    <a16:creationId xmlns:a16="http://schemas.microsoft.com/office/drawing/2014/main" id="{713F669D-CA2D-5D47-C7A3-6A3771A17BC7}"/>
                  </a:ext>
                </a:extLst>
              </p:cNvPr>
              <p:cNvPicPr/>
              <p:nvPr/>
            </p:nvPicPr>
            <p:blipFill>
              <a:blip r:embed="rId7"/>
              <a:stretch>
                <a:fillRect/>
              </a:stretch>
            </p:blipFill>
            <p:spPr>
              <a:xfrm>
                <a:off x="8217011" y="4258135"/>
                <a:ext cx="13320" cy="30960"/>
              </a:xfrm>
              <a:prstGeom prst="rect">
                <a:avLst/>
              </a:prstGeom>
            </p:spPr>
          </p:pic>
        </mc:Fallback>
      </mc:AlternateContent>
    </p:spTree>
    <p:extLst>
      <p:ext uri="{BB962C8B-B14F-4D97-AF65-F5344CB8AC3E}">
        <p14:creationId xmlns:p14="http://schemas.microsoft.com/office/powerpoint/2010/main" val="1914305095"/>
      </p:ext>
    </p:extLst>
  </p:cSld>
  <p:clrMapOvr>
    <a:masterClrMapping/>
  </p:clrMapOvr>
  <mc:AlternateContent xmlns:mc="http://schemas.openxmlformats.org/markup-compatibility/2006" xmlns:p14="http://schemas.microsoft.com/office/powerpoint/2010/main">
    <mc:Choice Requires="p14">
      <p:transition spd="slow" p14:dur="2000" advTm="184427"/>
    </mc:Choice>
    <mc:Fallback xmlns="">
      <p:transition spd="slow" advTm="1844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18A5E-FB9D-E333-10C5-FC2EB79B0A4F}"/>
              </a:ext>
            </a:extLst>
          </p:cNvPr>
          <p:cNvSpPr>
            <a:spLocks noGrp="1"/>
          </p:cNvSpPr>
          <p:nvPr>
            <p:ph type="title"/>
          </p:nvPr>
        </p:nvSpPr>
        <p:spPr/>
        <p:txBody>
          <a:bodyPr/>
          <a:lstStyle/>
          <a:p>
            <a:r>
              <a:rPr lang="en-GB" dirty="0"/>
              <a:t>ZFS Basics</a:t>
            </a:r>
          </a:p>
        </p:txBody>
      </p:sp>
      <p:sp>
        <p:nvSpPr>
          <p:cNvPr id="3" name="Title 2">
            <a:extLst>
              <a:ext uri="{FF2B5EF4-FFF2-40B4-BE49-F238E27FC236}">
                <a16:creationId xmlns:a16="http://schemas.microsoft.com/office/drawing/2014/main" id="{FFDA58BA-296D-3E7A-198A-0279CC7A1C9A}"/>
              </a:ext>
            </a:extLst>
          </p:cNvPr>
          <p:cNvSpPr>
            <a:spLocks noGrp="1"/>
          </p:cNvSpPr>
          <p:nvPr>
            <p:ph type="title" idx="2"/>
          </p:nvPr>
        </p:nvSpPr>
        <p:spPr/>
        <p:txBody>
          <a:bodyPr/>
          <a:lstStyle/>
          <a:p>
            <a:endParaRPr lang="en-GB"/>
          </a:p>
        </p:txBody>
      </p:sp>
      <p:sp>
        <p:nvSpPr>
          <p:cNvPr id="4" name="Subtitle 3">
            <a:extLst>
              <a:ext uri="{FF2B5EF4-FFF2-40B4-BE49-F238E27FC236}">
                <a16:creationId xmlns:a16="http://schemas.microsoft.com/office/drawing/2014/main" id="{F509E1BE-625A-ED13-F067-F734C6820464}"/>
              </a:ext>
            </a:extLst>
          </p:cNvPr>
          <p:cNvSpPr>
            <a:spLocks noGrp="1"/>
          </p:cNvSpPr>
          <p:nvPr>
            <p:ph type="subTitle" idx="1"/>
          </p:nvPr>
        </p:nvSpPr>
        <p:spPr/>
        <p:txBody>
          <a:bodyPr/>
          <a:lstStyle/>
          <a:p>
            <a:endParaRPr lang="en-GB"/>
          </a:p>
        </p:txBody>
      </p:sp>
      <p:pic>
        <p:nvPicPr>
          <p:cNvPr id="21" name="Audio 20">
            <a:hlinkClick r:id="" action="ppaction://media"/>
            <a:extLst>
              <a:ext uri="{FF2B5EF4-FFF2-40B4-BE49-F238E27FC236}">
                <a16:creationId xmlns:a16="http://schemas.microsoft.com/office/drawing/2014/main" id="{9128712E-D569-7FD8-0DF5-1C5D47EC81B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861469644"/>
      </p:ext>
    </p:extLst>
  </p:cSld>
  <p:clrMapOvr>
    <a:masterClrMapping/>
  </p:clrMapOvr>
  <mc:AlternateContent xmlns:mc="http://schemas.openxmlformats.org/markup-compatibility/2006" xmlns:p14="http://schemas.microsoft.com/office/powerpoint/2010/main">
    <mc:Choice Requires="p14">
      <p:transition spd="slow" p14:dur="2000" advTm="7770"/>
    </mc:Choice>
    <mc:Fallback xmlns="">
      <p:transition spd="slow" advTm="7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ZFS Basics</a:t>
            </a:r>
          </a:p>
        </p:txBody>
      </p:sp>
      <p:sp>
        <p:nvSpPr>
          <p:cNvPr id="10" name="TextBox 9">
            <a:extLst>
              <a:ext uri="{FF2B5EF4-FFF2-40B4-BE49-F238E27FC236}">
                <a16:creationId xmlns:a16="http://schemas.microsoft.com/office/drawing/2014/main" id="{A6F7F43C-24FB-2C75-2F36-9DCD4F555748}"/>
              </a:ext>
            </a:extLst>
          </p:cNvPr>
          <p:cNvSpPr txBox="1"/>
          <p:nvPr/>
        </p:nvSpPr>
        <p:spPr>
          <a:xfrm>
            <a:off x="719999" y="1228876"/>
            <a:ext cx="7703999" cy="2246769"/>
          </a:xfrm>
          <a:prstGeom prst="rect">
            <a:avLst/>
          </a:prstGeom>
          <a:noFill/>
        </p:spPr>
        <p:txBody>
          <a:bodyPr wrap="square" rtlCol="0">
            <a:spAutoFit/>
          </a:bodyPr>
          <a:lstStyle/>
          <a:p>
            <a:r>
              <a:rPr lang="en-GB" dirty="0">
                <a:latin typeface="Anaheim" panose="020B0604020202020204" charset="0"/>
              </a:rPr>
              <a:t>Stripe: Each block is written to one disk. As a result, read and write speeds are extremely fast as each disk can handle its own block. However, as the blocks one disk stores are not held anywhere else, if a single disk in the array fails, all blocks forming a file can no longer be retrieved and all data will be  lost.</a:t>
            </a:r>
            <a:br>
              <a:rPr lang="en-GB" dirty="0">
                <a:latin typeface="Anaheim" panose="020B0604020202020204" charset="0"/>
              </a:rPr>
            </a:br>
            <a:br>
              <a:rPr lang="en-GB" dirty="0">
                <a:latin typeface="Anaheim" panose="020B0604020202020204" charset="0"/>
              </a:rPr>
            </a:br>
            <a:r>
              <a:rPr lang="en-GB" dirty="0">
                <a:latin typeface="Anaheim" panose="020B0604020202020204" charset="0"/>
              </a:rPr>
              <a:t>Mirror: Each block is written to every single disk, ensuring that no one disk failure will result in the failure of the whole array. As a result, the amount of available storage is limited to that of a single disk. Additionally, write speeds are limited to that of a single drive as ZFS must wait for every single drive in the array to finish writing the block before it is considered completed. Read speeds are not affected however, as each disk can retrieve different blocks.</a:t>
            </a:r>
          </a:p>
        </p:txBody>
      </p:sp>
      <p:pic>
        <p:nvPicPr>
          <p:cNvPr id="47" name="Audio 46">
            <a:hlinkClick r:id="" action="ppaction://media"/>
            <a:extLst>
              <a:ext uri="{FF2B5EF4-FFF2-40B4-BE49-F238E27FC236}">
                <a16:creationId xmlns:a16="http://schemas.microsoft.com/office/drawing/2014/main" id="{399EC475-CC24-5D92-EEC2-B75FBAE5B15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46" name="Ink 45">
                <a:extLst>
                  <a:ext uri="{FF2B5EF4-FFF2-40B4-BE49-F238E27FC236}">
                    <a16:creationId xmlns:a16="http://schemas.microsoft.com/office/drawing/2014/main" id="{4E798C04-E7B3-D5EB-0820-5D57589B1FE7}"/>
                  </a:ext>
                </a:extLst>
              </p14:cNvPr>
              <p14:cNvContentPartPr/>
              <p14:nvPr>
                <p:extLst>
                  <p:ext uri="{42D2F446-02D8-4167-A562-619A0277C38B}">
                    <p15:isNarration xmlns:p15="http://schemas.microsoft.com/office/powerpoint/2012/main" val="1"/>
                  </p:ext>
                </p:extLst>
              </p14:nvPr>
            </p14:nvContentPartPr>
            <p14:xfrm>
              <a:off x="3017160" y="3197160"/>
              <a:ext cx="5791320" cy="1808640"/>
            </p14:xfrm>
          </p:contentPart>
        </mc:Choice>
        <mc:Fallback xmlns="">
          <p:pic>
            <p:nvPicPr>
              <p:cNvPr id="46" name="Ink 45">
                <a:extLst>
                  <a:ext uri="{FF2B5EF4-FFF2-40B4-BE49-F238E27FC236}">
                    <a16:creationId xmlns:a16="http://schemas.microsoft.com/office/drawing/2014/main" id="{4E798C04-E7B3-D5EB-0820-5D57589B1FE7}"/>
                  </a:ext>
                </a:extLst>
              </p:cNvPr>
              <p:cNvPicPr>
                <a:picLocks noGrp="1" noRot="1" noChangeAspect="1" noMove="1" noResize="1" noEditPoints="1" noAdjustHandles="1" noChangeArrowheads="1" noChangeShapeType="1"/>
              </p:cNvPicPr>
              <p:nvPr/>
            </p:nvPicPr>
            <p:blipFill>
              <a:blip r:embed="rId7"/>
              <a:stretch>
                <a:fillRect/>
              </a:stretch>
            </p:blipFill>
            <p:spPr>
              <a:xfrm>
                <a:off x="3007800" y="3187800"/>
                <a:ext cx="5810040" cy="1827360"/>
              </a:xfrm>
              <a:prstGeom prst="rect">
                <a:avLst/>
              </a:prstGeom>
            </p:spPr>
          </p:pic>
        </mc:Fallback>
      </mc:AlternateContent>
    </p:spTree>
    <p:extLst>
      <p:ext uri="{BB962C8B-B14F-4D97-AF65-F5344CB8AC3E}">
        <p14:creationId xmlns:p14="http://schemas.microsoft.com/office/powerpoint/2010/main" val="4142019670"/>
      </p:ext>
    </p:extLst>
  </p:cSld>
  <p:clrMapOvr>
    <a:masterClrMapping/>
  </p:clrMapOvr>
  <mc:AlternateContent xmlns:mc="http://schemas.openxmlformats.org/markup-compatibility/2006" xmlns:p14="http://schemas.microsoft.com/office/powerpoint/2010/main">
    <mc:Choice Requires="p14">
      <p:transition spd="slow" p14:dur="2000" advTm="188143"/>
    </mc:Choice>
    <mc:Fallback xmlns="">
      <p:transition spd="slow" advTm="1881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7"/>
                                        </p:tgtEl>
                                      </p:cBhvr>
                                    </p:cmd>
                                  </p:childTnLst>
                                </p:cTn>
                              </p:par>
                              <p:par>
                                <p:cTn id="7" presetID="59" presetClass="entr" presetSubtype="0" fill="hold" nodeType="withEffect">
                                  <p:stCondLst>
                                    <p:cond delay="0"/>
                                  </p:stCondLst>
                                  <p:childTnLst>
                                    <p:set>
                                      <p:cBhvr>
                                        <p:cTn id="8" dur="1" fill="hold">
                                          <p:stCondLst>
                                            <p:cond delay="0"/>
                                          </p:stCondLst>
                                        </p:cTn>
                                        <p:tgtEl>
                                          <p:spTgt spid="46"/>
                                        </p:tgtEl>
                                        <p:attrNameLst>
                                          <p:attrName>style.visibility</p:attrName>
                                        </p:attrNameLst>
                                      </p:cBhvr>
                                      <p:to>
                                        <p:strVal val="visible"/>
                                      </p:to>
                                    </p:set>
                                    <p:cmd type="call" cmd="playFrom(0.0)">
                                      <p:cBhvr>
                                        <p:cTn id="9" dur="1" fill="hold"/>
                                        <p:tgtEl>
                                          <p:spTgt spid="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ZFS Basics</a:t>
            </a:r>
          </a:p>
        </p:txBody>
      </p:sp>
      <p:sp>
        <p:nvSpPr>
          <p:cNvPr id="10" name="TextBox 9">
            <a:extLst>
              <a:ext uri="{FF2B5EF4-FFF2-40B4-BE49-F238E27FC236}">
                <a16:creationId xmlns:a16="http://schemas.microsoft.com/office/drawing/2014/main" id="{A6F7F43C-24FB-2C75-2F36-9DCD4F555748}"/>
              </a:ext>
            </a:extLst>
          </p:cNvPr>
          <p:cNvSpPr txBox="1"/>
          <p:nvPr/>
        </p:nvSpPr>
        <p:spPr>
          <a:xfrm>
            <a:off x="719999" y="1228876"/>
            <a:ext cx="7703999" cy="2246769"/>
          </a:xfrm>
          <a:prstGeom prst="rect">
            <a:avLst/>
          </a:prstGeom>
          <a:noFill/>
        </p:spPr>
        <p:txBody>
          <a:bodyPr wrap="square" rtlCol="0">
            <a:spAutoFit/>
          </a:bodyPr>
          <a:lstStyle/>
          <a:p>
            <a:r>
              <a:rPr lang="en-GB" dirty="0">
                <a:latin typeface="Anaheim" panose="020B0604020202020204" charset="0"/>
              </a:rPr>
              <a:t>Vdevs and striped mirrors: To improve the flexibility of ZFS, a virtual device or vdev can be created. This allows multiple devices to be treated as one virtual device that can then be used in a pool. For example, if a user had 6 disks, they may create 3 vdevs, with each vdev containing 2 disks in a mirror configuration. These 3 vdevs could then be put into a stripe configuration, resulting in some of the performance of a stripe, with some of the data redundancy of a mirror. Blocks can be striped across the 3 vdevs, but each block written is mirrored on both disks in the vdev. As a result, one disk in a vdev can fail without the pool failing, with up to 3 disks total being able to fail. These 3 disks must each be from different vdevs however, as, if 2 disks in a vdev were to fail, all blocks stored in said vdev would be irretrievably lost and the array would fail. This configuration also does not offer the highest amount of storage space as it can never be more than 50% of the </a:t>
            </a:r>
            <a:r>
              <a:rPr lang="en-GB">
                <a:latin typeface="Anaheim" panose="020B0604020202020204" charset="0"/>
              </a:rPr>
              <a:t>total capacity.</a:t>
            </a:r>
            <a:endParaRPr lang="en-GB" dirty="0">
              <a:latin typeface="Anaheim" panose="020B0604020202020204" charset="0"/>
            </a:endParaRPr>
          </a:p>
        </p:txBody>
      </p:sp>
      <p:pic>
        <p:nvPicPr>
          <p:cNvPr id="18" name="Audio 17">
            <a:hlinkClick r:id="" action="ppaction://media"/>
            <a:extLst>
              <a:ext uri="{FF2B5EF4-FFF2-40B4-BE49-F238E27FC236}">
                <a16:creationId xmlns:a16="http://schemas.microsoft.com/office/drawing/2014/main" id="{F15E77AD-FC0C-99AC-33FF-A74035EDCC0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17" name="Ink 16">
                <a:extLst>
                  <a:ext uri="{FF2B5EF4-FFF2-40B4-BE49-F238E27FC236}">
                    <a16:creationId xmlns:a16="http://schemas.microsoft.com/office/drawing/2014/main" id="{9B73835F-0702-2F98-02B5-D1282B20BAB3}"/>
                  </a:ext>
                </a:extLst>
              </p14:cNvPr>
              <p14:cNvContentPartPr/>
              <p14:nvPr>
                <p:extLst>
                  <p:ext uri="{42D2F446-02D8-4167-A562-619A0277C38B}">
                    <p15:isNarration xmlns:p15="http://schemas.microsoft.com/office/powerpoint/2012/main" val="1"/>
                  </p:ext>
                </p:extLst>
              </p14:nvPr>
            </p14:nvContentPartPr>
            <p14:xfrm>
              <a:off x="2889720" y="3682440"/>
              <a:ext cx="5350680" cy="1444320"/>
            </p14:xfrm>
          </p:contentPart>
        </mc:Choice>
        <mc:Fallback xmlns="">
          <p:pic>
            <p:nvPicPr>
              <p:cNvPr id="17" name="Ink 16">
                <a:extLst>
                  <a:ext uri="{FF2B5EF4-FFF2-40B4-BE49-F238E27FC236}">
                    <a16:creationId xmlns:a16="http://schemas.microsoft.com/office/drawing/2014/main" id="{9B73835F-0702-2F98-02B5-D1282B20BAB3}"/>
                  </a:ext>
                </a:extLst>
              </p:cNvPr>
              <p:cNvPicPr>
                <a:picLocks noGrp="1" noRot="1" noChangeAspect="1" noMove="1" noResize="1" noEditPoints="1" noAdjustHandles="1" noChangeArrowheads="1" noChangeShapeType="1"/>
              </p:cNvPicPr>
              <p:nvPr/>
            </p:nvPicPr>
            <p:blipFill>
              <a:blip r:embed="rId7"/>
              <a:stretch>
                <a:fillRect/>
              </a:stretch>
            </p:blipFill>
            <p:spPr>
              <a:xfrm>
                <a:off x="2880360" y="3673080"/>
                <a:ext cx="5369400" cy="1463040"/>
              </a:xfrm>
              <a:prstGeom prst="rect">
                <a:avLst/>
              </a:prstGeom>
            </p:spPr>
          </p:pic>
        </mc:Fallback>
      </mc:AlternateContent>
    </p:spTree>
    <p:extLst>
      <p:ext uri="{BB962C8B-B14F-4D97-AF65-F5344CB8AC3E}">
        <p14:creationId xmlns:p14="http://schemas.microsoft.com/office/powerpoint/2010/main" val="3779477318"/>
      </p:ext>
    </p:extLst>
  </p:cSld>
  <p:clrMapOvr>
    <a:masterClrMapping/>
  </p:clrMapOvr>
  <mc:AlternateContent xmlns:mc="http://schemas.openxmlformats.org/markup-compatibility/2006" xmlns:p14="http://schemas.microsoft.com/office/powerpoint/2010/main">
    <mc:Choice Requires="p14">
      <p:transition spd="slow" p14:dur="2000" advTm="133359"/>
    </mc:Choice>
    <mc:Fallback xmlns="">
      <p:transition spd="slow" advTm="133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par>
                                <p:cTn id="7" presetID="59"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md type="call" cmd="playFrom(0.0)">
                                      <p:cBhvr>
                                        <p:cTn id="9"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57C88D1-1D19-563A-9067-A3F81BAEE0B1}"/>
              </a:ext>
            </a:extLst>
          </p:cNvPr>
          <p:cNvSpPr>
            <a:spLocks noGrp="1"/>
          </p:cNvSpPr>
          <p:nvPr>
            <p:ph type="title"/>
          </p:nvPr>
        </p:nvSpPr>
        <p:spPr/>
        <p:txBody>
          <a:bodyPr/>
          <a:lstStyle/>
          <a:p>
            <a:r>
              <a:rPr lang="en-GB" dirty="0"/>
              <a:t>ZFS Basics</a:t>
            </a:r>
          </a:p>
        </p:txBody>
      </p:sp>
      <p:sp>
        <p:nvSpPr>
          <p:cNvPr id="10" name="TextBox 9">
            <a:extLst>
              <a:ext uri="{FF2B5EF4-FFF2-40B4-BE49-F238E27FC236}">
                <a16:creationId xmlns:a16="http://schemas.microsoft.com/office/drawing/2014/main" id="{A6F7F43C-24FB-2C75-2F36-9DCD4F555748}"/>
              </a:ext>
            </a:extLst>
          </p:cNvPr>
          <p:cNvSpPr txBox="1"/>
          <p:nvPr/>
        </p:nvSpPr>
        <p:spPr>
          <a:xfrm>
            <a:off x="719999" y="1228876"/>
            <a:ext cx="7703999" cy="2677656"/>
          </a:xfrm>
          <a:prstGeom prst="rect">
            <a:avLst/>
          </a:prstGeom>
          <a:noFill/>
        </p:spPr>
        <p:txBody>
          <a:bodyPr wrap="square" rtlCol="0">
            <a:spAutoFit/>
          </a:bodyPr>
          <a:lstStyle/>
          <a:p>
            <a:r>
              <a:rPr lang="en-GB" dirty="0">
                <a:latin typeface="Anaheim" panose="020B0604020202020204" charset="0"/>
              </a:rPr>
              <a:t>RAIDZ: To achieve a potentially better balance, RAIDZ configurations take a somewhat more complex approach. When the pool or vdev is being created, a certain number of disks worth of storage are designated as parity disks. The number of parity disks is designated by the name, for instance a RAIDZ1 uses 1 disks worth of storage for parity data, RAIDZ2 uses 2 and RAIDZ3 uses 3. Then, when data is being written, blocks are distributed among vdevs, but once a block is handed to a vdev, it is then further subdivided into sectors. In a stripe, these sectors are written sequentially, and, in a mirror, all sectors are written to all disks. In a RAIDZ vdev, these sectors are striped across all disks with 1, 2 or 3 extra parity sectors written as well. When a disk is lost, these parity sectors can be used in conjunction with the remaining data sectors in a calculation to rebuild the lost sectors. This does come at a cost of performance, with random read and writes speeds usually being equivalent to that of a single drive. Sequential read/writes on the other hand, are usually equal to the speed of a single drive multiplied by the number of data disks.</a:t>
            </a:r>
          </a:p>
        </p:txBody>
      </p:sp>
      <p:pic>
        <p:nvPicPr>
          <p:cNvPr id="19" name="Audio 18">
            <a:hlinkClick r:id="" action="ppaction://media"/>
            <a:extLst>
              <a:ext uri="{FF2B5EF4-FFF2-40B4-BE49-F238E27FC236}">
                <a16:creationId xmlns:a16="http://schemas.microsoft.com/office/drawing/2014/main" id="{E7A294FF-4130-615B-8AD5-A4BDC00AF06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18" name="Ink 17">
                <a:extLst>
                  <a:ext uri="{FF2B5EF4-FFF2-40B4-BE49-F238E27FC236}">
                    <a16:creationId xmlns:a16="http://schemas.microsoft.com/office/drawing/2014/main" id="{CAC07B66-20A3-01B4-A47E-317B78715245}"/>
                  </a:ext>
                </a:extLst>
              </p14:cNvPr>
              <p14:cNvContentPartPr/>
              <p14:nvPr>
                <p:extLst>
                  <p:ext uri="{42D2F446-02D8-4167-A562-619A0277C38B}">
                    <p15:isNarration xmlns:p15="http://schemas.microsoft.com/office/powerpoint/2012/main" val="1"/>
                  </p:ext>
                </p:extLst>
              </p14:nvPr>
            </p14:nvContentPartPr>
            <p14:xfrm>
              <a:off x="1315440" y="244440"/>
              <a:ext cx="7454520" cy="4795920"/>
            </p14:xfrm>
          </p:contentPart>
        </mc:Choice>
        <mc:Fallback xmlns="">
          <p:pic>
            <p:nvPicPr>
              <p:cNvPr id="18" name="Ink 17">
                <a:extLst>
                  <a:ext uri="{FF2B5EF4-FFF2-40B4-BE49-F238E27FC236}">
                    <a16:creationId xmlns:a16="http://schemas.microsoft.com/office/drawing/2014/main" id="{CAC07B66-20A3-01B4-A47E-317B78715245}"/>
                  </a:ext>
                </a:extLst>
              </p:cNvPr>
              <p:cNvPicPr>
                <a:picLocks noGrp="1" noRot="1" noChangeAspect="1" noMove="1" noResize="1" noEditPoints="1" noAdjustHandles="1" noChangeArrowheads="1" noChangeShapeType="1"/>
              </p:cNvPicPr>
              <p:nvPr/>
            </p:nvPicPr>
            <p:blipFill>
              <a:blip r:embed="rId7"/>
              <a:stretch>
                <a:fillRect/>
              </a:stretch>
            </p:blipFill>
            <p:spPr>
              <a:xfrm>
                <a:off x="1306080" y="235080"/>
                <a:ext cx="7473240" cy="4814640"/>
              </a:xfrm>
              <a:prstGeom prst="rect">
                <a:avLst/>
              </a:prstGeom>
            </p:spPr>
          </p:pic>
        </mc:Fallback>
      </mc:AlternateContent>
    </p:spTree>
    <p:extLst>
      <p:ext uri="{BB962C8B-B14F-4D97-AF65-F5344CB8AC3E}">
        <p14:creationId xmlns:p14="http://schemas.microsoft.com/office/powerpoint/2010/main" val="1579287685"/>
      </p:ext>
    </p:extLst>
  </p:cSld>
  <p:clrMapOvr>
    <a:masterClrMapping/>
  </p:clrMapOvr>
  <mc:AlternateContent xmlns:mc="http://schemas.openxmlformats.org/markup-compatibility/2006" xmlns:p14="http://schemas.microsoft.com/office/powerpoint/2010/main">
    <mc:Choice Requires="p14">
      <p:transition spd="slow" p14:dur="2000" advTm="290551"/>
    </mc:Choice>
    <mc:Fallback xmlns="">
      <p:transition spd="slow" advTm="2905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par>
                                <p:cTn id="7" presetID="59"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md type="call" cmd="playFrom(0.0)">
                                      <p:cBhvr>
                                        <p:cTn id="9"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9"/>
                </p:tgtEl>
              </p:cMediaNode>
            </p:audio>
          </p:childTnLst>
        </p:cTn>
      </p:par>
    </p:tnLst>
  </p:timing>
</p:sld>
</file>

<file path=ppt/theme/theme1.xml><?xml version="1.0" encoding="utf-8"?>
<a:theme xmlns:a="http://schemas.openxmlformats.org/drawingml/2006/main" name="Simple Watery Shapes Style MK Campaign by Slidesgo">
  <a:themeElements>
    <a:clrScheme name="Simple Light">
      <a:dk1>
        <a:srgbClr val="091D31"/>
      </a:dk1>
      <a:lt1>
        <a:srgbClr val="FFFFFF"/>
      </a:lt1>
      <a:dk2>
        <a:srgbClr val="336E94"/>
      </a:dk2>
      <a:lt2>
        <a:srgbClr val="9ED2F2"/>
      </a:lt2>
      <a:accent1>
        <a:srgbClr val="46A9E7"/>
      </a:accent1>
      <a:accent2>
        <a:srgbClr val="C1E7FF"/>
      </a:accent2>
      <a:accent3>
        <a:srgbClr val="BCDFF6"/>
      </a:accent3>
      <a:accent4>
        <a:srgbClr val="E6F5FF"/>
      </a:accent4>
      <a:accent5>
        <a:srgbClr val="0097A7"/>
      </a:accent5>
      <a:accent6>
        <a:srgbClr val="FFFFFF"/>
      </a:accent6>
      <a:hlink>
        <a:srgbClr val="091D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947</TotalTime>
  <Words>1945</Words>
  <Application>Microsoft Office PowerPoint</Application>
  <PresentationFormat>On-screen Show (16:9)</PresentationFormat>
  <Paragraphs>114</Paragraphs>
  <Slides>25</Slides>
  <Notes>7</Notes>
  <HiddenSlides>0</HiddenSlides>
  <MMClips>24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Anaheim</vt:lpstr>
      <vt:lpstr>Arial</vt:lpstr>
      <vt:lpstr>Century Gothic</vt:lpstr>
      <vt:lpstr>Calibri</vt:lpstr>
      <vt:lpstr>Comfortaa</vt:lpstr>
      <vt:lpstr>Bebas Neue</vt:lpstr>
      <vt:lpstr>Simple Watery Shapes Style MK Campaign by Slidesgo</vt:lpstr>
      <vt:lpstr>What workloads are each of the ZFS configurations most appropriate for? </vt:lpstr>
      <vt:lpstr>Introduction</vt:lpstr>
      <vt:lpstr>Introduction</vt:lpstr>
      <vt:lpstr>Introduction</vt:lpstr>
      <vt:lpstr>Introduction</vt:lpstr>
      <vt:lpstr>ZFS Basics</vt:lpstr>
      <vt:lpstr>ZFS Basics</vt:lpstr>
      <vt:lpstr>ZFS Basics</vt:lpstr>
      <vt:lpstr>ZFS Basics</vt:lpstr>
      <vt:lpstr>Methodology</vt:lpstr>
      <vt:lpstr>Methodology</vt:lpstr>
      <vt:lpstr>Methodology</vt:lpstr>
      <vt:lpstr>Results and Analysis</vt:lpstr>
      <vt:lpstr>Results and analysis</vt:lpstr>
      <vt:lpstr>Results and analysis</vt:lpstr>
      <vt:lpstr>Results and analysis</vt:lpstr>
      <vt:lpstr>Results and analysis</vt:lpstr>
      <vt:lpstr>Results and analysis</vt:lpstr>
      <vt:lpstr>Results and analysis</vt:lpstr>
      <vt:lpstr>Results and analysis</vt:lpstr>
      <vt:lpstr>Results and analysis</vt:lpstr>
      <vt:lpstr>Results and analysis</vt:lpstr>
      <vt:lpstr>Conclusion</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Matthew Swain</dc:creator>
  <cp:lastModifiedBy>Matthew Swain</cp:lastModifiedBy>
  <cp:revision>1</cp:revision>
  <dcterms:modified xsi:type="dcterms:W3CDTF">2024-08-19T15:35:50Z</dcterms:modified>
</cp:coreProperties>
</file>